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2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</p:sldIdLst>
  <p:sldSz cy="6858000" cx="12192000"/>
  <p:notesSz cx="6858000" cy="9144000"/>
  <p:embeddedFontLst>
    <p:embeddedFont>
      <p:font typeface="Play"/>
      <p:regular r:id="rId49"/>
      <p:bold r:id="rId50"/>
    </p:embeddedFont>
    <p:embeddedFont>
      <p:font typeface="Proxima Nova"/>
      <p:bold r:id="rId51"/>
      <p:boldItalic r:id="rId52"/>
    </p:embeddedFont>
    <p:embeddedFont>
      <p:font typeface="Helvetica Neue"/>
      <p:regular r:id="rId53"/>
      <p:bold r:id="rId54"/>
      <p:italic r:id="rId55"/>
      <p:boldItalic r:id="rId5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font" Target="fonts/Play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font" Target="fonts/ProximaNova-bold.fntdata"/><Relationship Id="rId50" Type="http://schemas.openxmlformats.org/officeDocument/2006/relationships/font" Target="fonts/Play-bold.fntdata"/><Relationship Id="rId53" Type="http://schemas.openxmlformats.org/officeDocument/2006/relationships/font" Target="fonts/HelveticaNeue-regular.fntdata"/><Relationship Id="rId52" Type="http://schemas.openxmlformats.org/officeDocument/2006/relationships/font" Target="fonts/ProximaNova-boldItalic.fntdata"/><Relationship Id="rId11" Type="http://schemas.openxmlformats.org/officeDocument/2006/relationships/slide" Target="slides/slide7.xml"/><Relationship Id="rId55" Type="http://schemas.openxmlformats.org/officeDocument/2006/relationships/font" Target="fonts/HelveticaNeue-italic.fntdata"/><Relationship Id="rId10" Type="http://schemas.openxmlformats.org/officeDocument/2006/relationships/slide" Target="slides/slide6.xml"/><Relationship Id="rId54" Type="http://schemas.openxmlformats.org/officeDocument/2006/relationships/font" Target="fonts/HelveticaNeue-bold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56" Type="http://schemas.openxmlformats.org/officeDocument/2006/relationships/font" Target="fonts/HelveticaNeue-boldItalic.fntdata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ru-RU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18958a54af0_0_36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18958a54af0_0_36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g18958a54af0_0_36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18958a54af0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18958a54af0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" name="Google Shape;462;g18958a54af0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18958a54af0_0_438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" name="Google Shape;471;g18958a54af0_0_438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18958a54af0_0_439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18958a54af0_0_439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g18958a54af0_0_439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18958a54af0_0_110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8" name="Google Shape;488;g18958a54af0_0_110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18958a54af0_0_146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18958a54af0_0_146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g18958a54af0_0_146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18958a54af0_0_109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g18958a54af0_0_109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18958a54af0_0_18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Google Shape;514;g18958a54af0_0_182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g18958a54af0_0_182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18958a54af0_0_18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18958a54af0_0_183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g18958a54af0_0_183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18958a54af0_0_18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18958a54af0_0_184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0" name="Google Shape;530;g18958a54af0_0_184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206db087072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g206db087072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18958a54af0_0_184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18958a54af0_0_184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8" name="Google Shape;538;g18958a54af0_0_184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18958a54af0_0_22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4" name="Google Shape;544;g18958a54af0_0_22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18958a54af0_0_22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6" name="Google Shape;556;g18958a54af0_0_22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18958a54af0_0_22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3" name="Google Shape;563;g18958a54af0_0_222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4" name="Google Shape;564;g18958a54af0_0_222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18958a54af0_0_22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18958a54af0_0_223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1" name="Google Shape;571;g18958a54af0_0_223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18958a54af0_0_22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Google Shape;577;g18958a54af0_0_223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8" name="Google Shape;578;g18958a54af0_0_223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18958a54af0_0_22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4" name="Google Shape;584;g18958a54af0_0_224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5" name="Google Shape;585;g18958a54af0_0_224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18958a54af0_0_225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g18958a54af0_0_225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3" name="Google Shape;593;g18958a54af0_0_225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g18958a54af0_0_476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9" name="Google Shape;599;g18958a54af0_0_476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18958a54af0_0_476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6" name="Google Shape;606;g18958a54af0_0_476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7" name="Google Shape;607;g18958a54af0_0_476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206db087072_0_36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206db087072_0_36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g206db087072_0_36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18958a54af0_0_477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2" name="Google Shape;612;g18958a54af0_0_477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3" name="Google Shape;613;g18958a54af0_0_477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18958a54af0_0_225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" name="Google Shape;619;g18958a54af0_0_225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0" name="Google Shape;620;g18958a54af0_0_225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18958a54af0_0_26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9" name="Google Shape;629;g18958a54af0_0_262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0" name="Google Shape;630;g18958a54af0_0_262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18958a54af0_0_26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9" name="Google Shape;639;g18958a54af0_0_263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0" name="Google Shape;640;g18958a54af0_0_263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18958a54af0_0_226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7" name="Google Shape;647;g18958a54af0_0_226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18958a54af0_0_337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4" name="Google Shape;654;g18958a54af0_0_337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5" name="Google Shape;655;g18958a54af0_0_337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18958a54af0_0_338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18958a54af0_0_338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5" name="Google Shape;665;g18958a54af0_0_338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g18958a54af0_0_37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4" name="Google Shape;674;g18958a54af0_0_374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5" name="Google Shape;675;g18958a54af0_0_374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g18958a54af0_0_376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4" name="Google Shape;684;g18958a54af0_0_376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5" name="Google Shape;685;g18958a54af0_0_376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g18958a54af0_0_377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4" name="Google Shape;694;g18958a54af0_0_377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5" name="Google Shape;695;g18958a54af0_0_377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18958a54af0_0_377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0" name="Google Shape;700;g18958a54af0_0_377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g18958a54af0_0_378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2" name="Google Shape;712;g18958a54af0_0_378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3" name="Google Shape;713;g18958a54af0_0_378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g18958a54af0_0_379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9" name="Google Shape;719;g18958a54af0_0_379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0" name="Google Shape;720;g18958a54af0_0_379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g18958a54af0_0_379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6" name="Google Shape;726;g18958a54af0_0_379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g18958a54af0_0_380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1" name="Google Shape;731;g18958a54af0_0_380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2" name="Google Shape;732;g18958a54af0_0_380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206db087072_0_72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g206db087072_0_7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206db087072_0_110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" name="Google Shape;407;g206db087072_0_110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206db087072_0_73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g206db087072_0_7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206db087072_0_11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206db087072_0_11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Google Shape;432;g206db087072_0_111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18958a54af0_0_7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18958a54af0_0_72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" name="Google Shape;442;g18958a54af0_0_72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33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итульный слайд">
  <p:cSld name="Титульный слайд">
    <p:bg>
      <p:bgPr>
        <a:solidFill>
          <a:schemeClr val="accent1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"/>
          <p:cNvSpPr/>
          <p:nvPr/>
        </p:nvSpPr>
        <p:spPr>
          <a:xfrm>
            <a:off x="3066460" y="0"/>
            <a:ext cx="9141306" cy="6857984"/>
          </a:xfrm>
          <a:custGeom>
            <a:rect b="b" l="l" r="r" t="t"/>
            <a:pathLst>
              <a:path extrusionOk="0" h="6857984" w="9141306">
                <a:moveTo>
                  <a:pt x="0" y="0"/>
                </a:moveTo>
                <a:lnTo>
                  <a:pt x="2220627" y="0"/>
                </a:lnTo>
                <a:lnTo>
                  <a:pt x="2227664" y="71102"/>
                </a:lnTo>
                <a:cubicBezTo>
                  <a:pt x="2553673" y="2682585"/>
                  <a:pt x="3819226" y="4693753"/>
                  <a:pt x="5269599" y="4980435"/>
                </a:cubicBezTo>
                <a:lnTo>
                  <a:pt x="5269599" y="0"/>
                </a:lnTo>
                <a:lnTo>
                  <a:pt x="7482942" y="0"/>
                </a:lnTo>
                <a:lnTo>
                  <a:pt x="7482942" y="2561872"/>
                </a:lnTo>
                <a:cubicBezTo>
                  <a:pt x="8043875" y="2462017"/>
                  <a:pt x="8561096" y="2193961"/>
                  <a:pt x="9008436" y="1827258"/>
                </a:cubicBezTo>
                <a:lnTo>
                  <a:pt x="9141306" y="1710545"/>
                </a:lnTo>
                <a:lnTo>
                  <a:pt x="9141306" y="5220992"/>
                </a:lnTo>
                <a:lnTo>
                  <a:pt x="9053277" y="5161765"/>
                </a:lnTo>
                <a:cubicBezTo>
                  <a:pt x="8633864" y="4904410"/>
                  <a:pt x="8120266" y="4711796"/>
                  <a:pt x="7482942" y="4623280"/>
                </a:cubicBezTo>
                <a:lnTo>
                  <a:pt x="7482942" y="6857984"/>
                </a:lnTo>
                <a:lnTo>
                  <a:pt x="3958880" y="6857984"/>
                </a:lnTo>
                <a:lnTo>
                  <a:pt x="3937392" y="6847097"/>
                </a:lnTo>
                <a:cubicBezTo>
                  <a:pt x="1772771" y="5668291"/>
                  <a:pt x="481691" y="3223920"/>
                  <a:pt x="53599" y="394338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2"/>
          <p:cNvSpPr txBox="1"/>
          <p:nvPr>
            <p:ph idx="1" type="body"/>
          </p:nvPr>
        </p:nvSpPr>
        <p:spPr>
          <a:xfrm>
            <a:off x="658813" y="3307439"/>
            <a:ext cx="10224000" cy="2769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6" name="Google Shape;56;p2"/>
          <p:cNvSpPr txBox="1"/>
          <p:nvPr>
            <p:ph type="title"/>
          </p:nvPr>
        </p:nvSpPr>
        <p:spPr>
          <a:xfrm>
            <a:off x="622261" y="1052209"/>
            <a:ext cx="10220325" cy="183499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Play"/>
              <a:buNone/>
              <a:defRPr sz="6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57" name="Google Shape;57;p2"/>
          <p:cNvGrpSpPr/>
          <p:nvPr/>
        </p:nvGrpSpPr>
        <p:grpSpPr>
          <a:xfrm>
            <a:off x="658071" y="5503765"/>
            <a:ext cx="697010" cy="697010"/>
            <a:chOff x="658071" y="5503765"/>
            <a:chExt cx="697010" cy="697010"/>
          </a:xfrm>
        </p:grpSpPr>
        <p:grpSp>
          <p:nvGrpSpPr>
            <p:cNvPr id="58" name="Google Shape;58;p2"/>
            <p:cNvGrpSpPr/>
            <p:nvPr/>
          </p:nvGrpSpPr>
          <p:grpSpPr>
            <a:xfrm>
              <a:off x="658071" y="5503765"/>
              <a:ext cx="697010" cy="697010"/>
              <a:chOff x="5619750" y="2952750"/>
              <a:chExt cx="952500" cy="952500"/>
            </a:xfrm>
          </p:grpSpPr>
          <p:sp>
            <p:nvSpPr>
              <p:cNvPr id="59" name="Google Shape;59;p2"/>
              <p:cNvSpPr/>
              <p:nvPr/>
            </p:nvSpPr>
            <p:spPr>
              <a:xfrm>
                <a:off x="5619750" y="2952750"/>
                <a:ext cx="952500" cy="952500"/>
              </a:xfrm>
              <a:custGeom>
                <a:rect b="b" l="l" r="r" t="t"/>
                <a:pathLst>
                  <a:path extrusionOk="0" h="952500" w="952500">
                    <a:moveTo>
                      <a:pt x="0" y="457200"/>
                    </a:moveTo>
                    <a:cubicBezTo>
                      <a:pt x="0" y="241674"/>
                      <a:pt x="0" y="133911"/>
                      <a:pt x="66955" y="66955"/>
                    </a:cubicBezTo>
                    <a:cubicBezTo>
                      <a:pt x="133911" y="0"/>
                      <a:pt x="241674" y="0"/>
                      <a:pt x="457200" y="0"/>
                    </a:cubicBezTo>
                    <a:lnTo>
                      <a:pt x="495300" y="0"/>
                    </a:lnTo>
                    <a:cubicBezTo>
                      <a:pt x="710826" y="0"/>
                      <a:pt x="818589" y="0"/>
                      <a:pt x="885545" y="66955"/>
                    </a:cubicBezTo>
                    <a:cubicBezTo>
                      <a:pt x="952500" y="133911"/>
                      <a:pt x="952500" y="241674"/>
                      <a:pt x="952500" y="457200"/>
                    </a:cubicBezTo>
                    <a:lnTo>
                      <a:pt x="952500" y="495300"/>
                    </a:lnTo>
                    <a:cubicBezTo>
                      <a:pt x="952500" y="710826"/>
                      <a:pt x="952500" y="818589"/>
                      <a:pt x="885545" y="885545"/>
                    </a:cubicBezTo>
                    <a:cubicBezTo>
                      <a:pt x="818589" y="952500"/>
                      <a:pt x="710826" y="952500"/>
                      <a:pt x="495300" y="952500"/>
                    </a:cubicBezTo>
                    <a:lnTo>
                      <a:pt x="457200" y="952500"/>
                    </a:lnTo>
                    <a:cubicBezTo>
                      <a:pt x="241674" y="952500"/>
                      <a:pt x="133911" y="952500"/>
                      <a:pt x="66955" y="885545"/>
                    </a:cubicBezTo>
                    <a:cubicBezTo>
                      <a:pt x="0" y="818589"/>
                      <a:pt x="0" y="710826"/>
                      <a:pt x="0" y="495300"/>
                    </a:cubicBezTo>
                    <a:lnTo>
                      <a:pt x="0" y="45720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" name="Google Shape;60;p2"/>
              <p:cNvSpPr/>
              <p:nvPr/>
            </p:nvSpPr>
            <p:spPr>
              <a:xfrm>
                <a:off x="5780486" y="3242471"/>
                <a:ext cx="635397" cy="396478"/>
              </a:xfrm>
              <a:custGeom>
                <a:rect b="b" l="l" r="r" t="t"/>
                <a:pathLst>
                  <a:path extrusionOk="0" h="396478" w="635397">
                    <a:moveTo>
                      <a:pt x="346075" y="396478"/>
                    </a:moveTo>
                    <a:cubicBezTo>
                      <a:pt x="128984" y="396478"/>
                      <a:pt x="5160" y="247650"/>
                      <a:pt x="0" y="0"/>
                    </a:cubicBezTo>
                    <a:lnTo>
                      <a:pt x="108744" y="0"/>
                    </a:lnTo>
                    <a:cubicBezTo>
                      <a:pt x="112316" y="181768"/>
                      <a:pt x="192483" y="258762"/>
                      <a:pt x="255982" y="274637"/>
                    </a:cubicBezTo>
                    <a:lnTo>
                      <a:pt x="255982" y="0"/>
                    </a:lnTo>
                    <a:lnTo>
                      <a:pt x="358380" y="0"/>
                    </a:lnTo>
                    <a:lnTo>
                      <a:pt x="358380" y="156764"/>
                    </a:lnTo>
                    <a:cubicBezTo>
                      <a:pt x="421086" y="150018"/>
                      <a:pt x="486959" y="78581"/>
                      <a:pt x="509185" y="0"/>
                    </a:cubicBezTo>
                    <a:lnTo>
                      <a:pt x="611581" y="0"/>
                    </a:lnTo>
                    <a:cubicBezTo>
                      <a:pt x="594515" y="96838"/>
                      <a:pt x="523078" y="168274"/>
                      <a:pt x="472278" y="197643"/>
                    </a:cubicBezTo>
                    <a:cubicBezTo>
                      <a:pt x="523078" y="221455"/>
                      <a:pt x="604441" y="283765"/>
                      <a:pt x="635398" y="396478"/>
                    </a:cubicBezTo>
                    <a:lnTo>
                      <a:pt x="522682" y="396478"/>
                    </a:lnTo>
                    <a:cubicBezTo>
                      <a:pt x="498472" y="321072"/>
                      <a:pt x="438152" y="262731"/>
                      <a:pt x="358380" y="254793"/>
                    </a:cubicBezTo>
                    <a:lnTo>
                      <a:pt x="358380" y="396478"/>
                    </a:lnTo>
                    <a:lnTo>
                      <a:pt x="346075" y="39647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61" name="Google Shape;61;p2"/>
            <p:cNvSpPr/>
            <p:nvPr/>
          </p:nvSpPr>
          <p:spPr>
            <a:xfrm>
              <a:off x="775543" y="5715464"/>
              <a:ext cx="463247" cy="290797"/>
            </a:xfrm>
            <a:custGeom>
              <a:rect b="b" l="l" r="r" t="t"/>
              <a:pathLst>
                <a:path extrusionOk="0" h="540569" w="861139">
                  <a:moveTo>
                    <a:pt x="145891" y="17950"/>
                  </a:moveTo>
                  <a:cubicBezTo>
                    <a:pt x="146101" y="13261"/>
                    <a:pt x="145084" y="8599"/>
                    <a:pt x="142940" y="4425"/>
                  </a:cubicBezTo>
                  <a:cubicBezTo>
                    <a:pt x="142190" y="3401"/>
                    <a:pt x="141254" y="2529"/>
                    <a:pt x="140181" y="1853"/>
                  </a:cubicBezTo>
                  <a:cubicBezTo>
                    <a:pt x="135948" y="192"/>
                    <a:pt x="131363" y="-365"/>
                    <a:pt x="126857" y="234"/>
                  </a:cubicBezTo>
                  <a:lnTo>
                    <a:pt x="17126" y="233"/>
                  </a:lnTo>
                  <a:cubicBezTo>
                    <a:pt x="9798" y="233"/>
                    <a:pt x="6087" y="233"/>
                    <a:pt x="3612" y="2043"/>
                  </a:cubicBezTo>
                  <a:cubicBezTo>
                    <a:pt x="2570" y="2811"/>
                    <a:pt x="1696" y="3783"/>
                    <a:pt x="1043" y="4901"/>
                  </a:cubicBezTo>
                  <a:cubicBezTo>
                    <a:pt x="-575" y="7568"/>
                    <a:pt x="-99" y="11378"/>
                    <a:pt x="1043" y="18807"/>
                  </a:cubicBezTo>
                  <a:cubicBezTo>
                    <a:pt x="58144" y="517250"/>
                    <a:pt x="345747" y="539063"/>
                    <a:pt x="473369" y="540015"/>
                  </a:cubicBezTo>
                  <a:cubicBezTo>
                    <a:pt x="480031" y="540015"/>
                    <a:pt x="482886" y="540015"/>
                    <a:pt x="485741" y="538396"/>
                  </a:cubicBezTo>
                  <a:cubicBezTo>
                    <a:pt x="486703" y="537720"/>
                    <a:pt x="487540" y="536882"/>
                    <a:pt x="488216" y="535919"/>
                  </a:cubicBezTo>
                  <a:cubicBezTo>
                    <a:pt x="489929" y="533538"/>
                    <a:pt x="489929" y="530109"/>
                    <a:pt x="489929" y="523442"/>
                  </a:cubicBezTo>
                  <a:lnTo>
                    <a:pt x="489929" y="346086"/>
                  </a:lnTo>
                  <a:cubicBezTo>
                    <a:pt x="642200" y="372566"/>
                    <a:pt x="695019" y="485723"/>
                    <a:pt x="708819" y="526109"/>
                  </a:cubicBezTo>
                  <a:cubicBezTo>
                    <a:pt x="709826" y="530186"/>
                    <a:pt x="711603" y="534034"/>
                    <a:pt x="714053" y="537444"/>
                  </a:cubicBezTo>
                  <a:cubicBezTo>
                    <a:pt x="714823" y="538162"/>
                    <a:pt x="715687" y="538771"/>
                    <a:pt x="716623" y="539253"/>
                  </a:cubicBezTo>
                  <a:cubicBezTo>
                    <a:pt x="720403" y="540443"/>
                    <a:pt x="724390" y="540832"/>
                    <a:pt x="728329" y="540396"/>
                  </a:cubicBezTo>
                  <a:lnTo>
                    <a:pt x="842532" y="540396"/>
                  </a:lnTo>
                  <a:cubicBezTo>
                    <a:pt x="851098" y="540396"/>
                    <a:pt x="855475" y="540396"/>
                    <a:pt x="858140" y="538110"/>
                  </a:cubicBezTo>
                  <a:cubicBezTo>
                    <a:pt x="859182" y="537141"/>
                    <a:pt x="860022" y="535976"/>
                    <a:pt x="860615" y="534681"/>
                  </a:cubicBezTo>
                  <a:cubicBezTo>
                    <a:pt x="861947" y="531443"/>
                    <a:pt x="860615" y="527347"/>
                    <a:pt x="858045" y="519346"/>
                  </a:cubicBezTo>
                  <a:cubicBezTo>
                    <a:pt x="792283" y="318464"/>
                    <a:pt x="646007" y="270458"/>
                    <a:pt x="646007" y="270458"/>
                  </a:cubicBezTo>
                  <a:cubicBezTo>
                    <a:pt x="738996" y="214770"/>
                    <a:pt x="806859" y="125244"/>
                    <a:pt x="835395" y="20617"/>
                  </a:cubicBezTo>
                  <a:cubicBezTo>
                    <a:pt x="837393" y="12997"/>
                    <a:pt x="838440" y="9187"/>
                    <a:pt x="837013" y="6044"/>
                  </a:cubicBezTo>
                  <a:cubicBezTo>
                    <a:pt x="836408" y="4812"/>
                    <a:pt x="835567" y="3712"/>
                    <a:pt x="834538" y="2805"/>
                  </a:cubicBezTo>
                  <a:cubicBezTo>
                    <a:pt x="831873" y="614"/>
                    <a:pt x="827781" y="614"/>
                    <a:pt x="819692" y="614"/>
                  </a:cubicBezTo>
                  <a:lnTo>
                    <a:pt x="708153" y="614"/>
                  </a:lnTo>
                  <a:cubicBezTo>
                    <a:pt x="704012" y="115"/>
                    <a:pt x="699813" y="571"/>
                    <a:pt x="695876" y="1948"/>
                  </a:cubicBezTo>
                  <a:cubicBezTo>
                    <a:pt x="694822" y="2449"/>
                    <a:pt x="693882" y="3162"/>
                    <a:pt x="693116" y="4043"/>
                  </a:cubicBezTo>
                  <a:cubicBezTo>
                    <a:pt x="690711" y="7816"/>
                    <a:pt x="689183" y="12079"/>
                    <a:pt x="688643" y="16521"/>
                  </a:cubicBezTo>
                  <a:cubicBezTo>
                    <a:pt x="664089" y="116248"/>
                    <a:pt x="556167" y="211212"/>
                    <a:pt x="489643" y="213784"/>
                  </a:cubicBezTo>
                  <a:lnTo>
                    <a:pt x="489643" y="19569"/>
                  </a:lnTo>
                  <a:cubicBezTo>
                    <a:pt x="489643" y="11854"/>
                    <a:pt x="489643" y="8044"/>
                    <a:pt x="487740" y="5282"/>
                  </a:cubicBezTo>
                  <a:cubicBezTo>
                    <a:pt x="486988" y="4148"/>
                    <a:pt x="486018" y="3176"/>
                    <a:pt x="484885" y="2424"/>
                  </a:cubicBezTo>
                  <a:cubicBezTo>
                    <a:pt x="480372" y="559"/>
                    <a:pt x="475444" y="-65"/>
                    <a:pt x="470609" y="614"/>
                  </a:cubicBezTo>
                  <a:lnTo>
                    <a:pt x="368302" y="614"/>
                  </a:lnTo>
                  <a:cubicBezTo>
                    <a:pt x="363499" y="-72"/>
                    <a:pt x="358599" y="554"/>
                    <a:pt x="354122" y="2424"/>
                  </a:cubicBezTo>
                  <a:cubicBezTo>
                    <a:pt x="352989" y="3176"/>
                    <a:pt x="352018" y="4148"/>
                    <a:pt x="351267" y="5282"/>
                  </a:cubicBezTo>
                  <a:cubicBezTo>
                    <a:pt x="349363" y="8044"/>
                    <a:pt x="349363" y="11854"/>
                    <a:pt x="349363" y="19569"/>
                  </a:cubicBezTo>
                  <a:lnTo>
                    <a:pt x="349363" y="375804"/>
                  </a:lnTo>
                  <a:cubicBezTo>
                    <a:pt x="349363" y="375804"/>
                    <a:pt x="177487" y="347134"/>
                    <a:pt x="145891" y="1795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Цитата без фото">
  <p:cSld name="Цитата без фото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1"/>
          <p:cNvSpPr txBox="1"/>
          <p:nvPr>
            <p:ph idx="1" type="body"/>
          </p:nvPr>
        </p:nvSpPr>
        <p:spPr>
          <a:xfrm>
            <a:off x="3359150" y="692151"/>
            <a:ext cx="8174038" cy="16096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None/>
              <a:defRPr sz="4400">
                <a:solidFill>
                  <a:schemeClr val="accent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5" name="Google Shape;95;p11"/>
          <p:cNvSpPr txBox="1"/>
          <p:nvPr>
            <p:ph idx="2" type="body"/>
          </p:nvPr>
        </p:nvSpPr>
        <p:spPr>
          <a:xfrm>
            <a:off x="3359150" y="5738829"/>
            <a:ext cx="8200516" cy="4619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6" name="Google Shape;96;p11"/>
          <p:cNvSpPr txBox="1"/>
          <p:nvPr>
            <p:ph idx="3" type="body"/>
          </p:nvPr>
        </p:nvSpPr>
        <p:spPr>
          <a:xfrm>
            <a:off x="3366814" y="2459421"/>
            <a:ext cx="8174038" cy="16096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0" i="0" sz="2400">
                <a:latin typeface="Play"/>
                <a:ea typeface="Play"/>
                <a:cs typeface="Play"/>
                <a:sym typeface="Play"/>
              </a:defRPr>
            </a:lvl1pPr>
            <a:lvl2pPr indent="-3556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sz="20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 sz="1800">
                <a:latin typeface="Play"/>
                <a:ea typeface="Play"/>
                <a:cs typeface="Play"/>
                <a:sym typeface="Play"/>
              </a:defRPr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7" name="Google Shape;97;p11"/>
          <p:cNvSpPr txBox="1"/>
          <p:nvPr/>
        </p:nvSpPr>
        <p:spPr>
          <a:xfrm>
            <a:off x="544512" y="-1049150"/>
            <a:ext cx="2058988" cy="44781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ru-RU" sz="28800">
                <a:solidFill>
                  <a:schemeClr val="accent1"/>
                </a:solidFill>
                <a:latin typeface="Play"/>
                <a:ea typeface="Play"/>
                <a:cs typeface="Play"/>
                <a:sym typeface="Play"/>
              </a:rPr>
              <a:t>«</a:t>
            </a:r>
            <a:endParaRPr/>
          </a:p>
        </p:txBody>
      </p:sp>
      <p:sp>
        <p:nvSpPr>
          <p:cNvPr id="98" name="Google Shape;98;p11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Цитата ">
  <p:cSld name="Цитата 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2"/>
          <p:cNvSpPr txBox="1"/>
          <p:nvPr/>
        </p:nvSpPr>
        <p:spPr>
          <a:xfrm>
            <a:off x="3013869" y="-1049149"/>
            <a:ext cx="2058988" cy="44781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ru-RU" sz="28800">
                <a:solidFill>
                  <a:schemeClr val="accent1"/>
                </a:solidFill>
                <a:latin typeface="Play"/>
                <a:ea typeface="Play"/>
                <a:cs typeface="Play"/>
                <a:sym typeface="Play"/>
              </a:rPr>
              <a:t>«</a:t>
            </a:r>
            <a:endParaRPr/>
          </a:p>
        </p:txBody>
      </p:sp>
      <p:sp>
        <p:nvSpPr>
          <p:cNvPr id="101" name="Google Shape;101;p12"/>
          <p:cNvSpPr txBox="1"/>
          <p:nvPr>
            <p:ph idx="1" type="body"/>
          </p:nvPr>
        </p:nvSpPr>
        <p:spPr>
          <a:xfrm>
            <a:off x="5346702" y="711409"/>
            <a:ext cx="6199186" cy="10618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2" name="Google Shape;102;p12"/>
          <p:cNvSpPr/>
          <p:nvPr>
            <p:ph idx="2" type="pic"/>
          </p:nvPr>
        </p:nvSpPr>
        <p:spPr>
          <a:xfrm>
            <a:off x="671513" y="800101"/>
            <a:ext cx="3370771" cy="33715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sp>
      <p:sp>
        <p:nvSpPr>
          <p:cNvPr id="103" name="Google Shape;103;p12"/>
          <p:cNvSpPr txBox="1"/>
          <p:nvPr>
            <p:ph idx="3" type="body"/>
          </p:nvPr>
        </p:nvSpPr>
        <p:spPr>
          <a:xfrm>
            <a:off x="672592" y="4580422"/>
            <a:ext cx="3372026" cy="8882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4" name="Google Shape;104;p12"/>
          <p:cNvSpPr txBox="1"/>
          <p:nvPr>
            <p:ph idx="4" type="body"/>
          </p:nvPr>
        </p:nvSpPr>
        <p:spPr>
          <a:xfrm>
            <a:off x="672592" y="5490168"/>
            <a:ext cx="3370771" cy="71060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0" i="0"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5" name="Google Shape;105;p12"/>
          <p:cNvSpPr txBox="1"/>
          <p:nvPr>
            <p:ph idx="5" type="body"/>
          </p:nvPr>
        </p:nvSpPr>
        <p:spPr>
          <a:xfrm>
            <a:off x="5346701" y="1983399"/>
            <a:ext cx="6194151" cy="41660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0" i="0" sz="1600"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sz="1400">
                <a:solidFill>
                  <a:schemeClr val="dk1"/>
                </a:solidFill>
              </a:defRPr>
            </a:lvl2pPr>
            <a:lvl3pPr indent="-3048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6" name="Google Shape;106;p12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Мокап телефона ">
  <p:cSld name="Мокап телефона 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3"/>
          <p:cNvSpPr/>
          <p:nvPr/>
        </p:nvSpPr>
        <p:spPr>
          <a:xfrm>
            <a:off x="7915319" y="799034"/>
            <a:ext cx="2515560" cy="5321045"/>
          </a:xfrm>
          <a:prstGeom prst="roundRect">
            <a:avLst>
              <a:gd fmla="val 9524" name="adj"/>
            </a:avLst>
          </a:prstGeom>
          <a:solidFill>
            <a:schemeClr val="dk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13"/>
          <p:cNvSpPr/>
          <p:nvPr>
            <p:ph idx="2" type="pic"/>
          </p:nvPr>
        </p:nvSpPr>
        <p:spPr>
          <a:xfrm>
            <a:off x="7960331" y="795427"/>
            <a:ext cx="2428737" cy="5295377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0" name="Google Shape;110;p13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13"/>
          <p:cNvSpPr txBox="1"/>
          <p:nvPr>
            <p:ph idx="1" type="body"/>
          </p:nvPr>
        </p:nvSpPr>
        <p:spPr>
          <a:xfrm>
            <a:off x="671514" y="2055970"/>
            <a:ext cx="5418666" cy="4144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2" name="Google Shape;112;p13"/>
          <p:cNvSpPr txBox="1"/>
          <p:nvPr>
            <p:ph type="title"/>
          </p:nvPr>
        </p:nvSpPr>
        <p:spPr>
          <a:xfrm>
            <a:off x="677334" y="692150"/>
            <a:ext cx="5418666" cy="10810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13" name="Google Shape;113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588241" y="452282"/>
            <a:ext cx="3169715" cy="59913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+ скриншот (1)">
  <p:cSld name="Заголовок + скриншот (1)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4"/>
          <p:cNvSpPr txBox="1"/>
          <p:nvPr>
            <p:ph idx="1" type="body"/>
          </p:nvPr>
        </p:nvSpPr>
        <p:spPr>
          <a:xfrm>
            <a:off x="6096000" y="692150"/>
            <a:ext cx="5437187" cy="55086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6" name="Google Shape;116;p14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14"/>
          <p:cNvSpPr txBox="1"/>
          <p:nvPr>
            <p:ph type="title"/>
          </p:nvPr>
        </p:nvSpPr>
        <p:spPr>
          <a:xfrm>
            <a:off x="677334" y="692150"/>
            <a:ext cx="4663017" cy="10810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p14"/>
          <p:cNvSpPr txBox="1"/>
          <p:nvPr>
            <p:ph idx="2" type="body"/>
          </p:nvPr>
        </p:nvSpPr>
        <p:spPr>
          <a:xfrm>
            <a:off x="671514" y="2018599"/>
            <a:ext cx="4649786" cy="41821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+ текст">
  <p:cSld name="Заголовок + текст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5"/>
          <p:cNvSpPr txBox="1"/>
          <p:nvPr>
            <p:ph idx="1" type="body"/>
          </p:nvPr>
        </p:nvSpPr>
        <p:spPr>
          <a:xfrm>
            <a:off x="671513" y="1773238"/>
            <a:ext cx="10861675" cy="44640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1" name="Google Shape;121;p15"/>
          <p:cNvSpPr txBox="1"/>
          <p:nvPr>
            <p:ph type="title"/>
          </p:nvPr>
        </p:nvSpPr>
        <p:spPr>
          <a:xfrm>
            <a:off x="677334" y="692150"/>
            <a:ext cx="10855854" cy="6442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15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A6A6A6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Финальный слайд">
  <p:cSld name="Финальный слайд">
    <p:bg>
      <p:bgPr>
        <a:solidFill>
          <a:schemeClr val="accent1"/>
        </a:solid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16"/>
          <p:cNvPicPr preferRelativeResize="0"/>
          <p:nvPr/>
        </p:nvPicPr>
        <p:blipFill rotWithShape="1">
          <a:blip r:embed="rId2">
            <a:alphaModFix/>
          </a:blip>
          <a:srcRect b="9240" l="0" r="3105" t="4670"/>
          <a:stretch/>
        </p:blipFill>
        <p:spPr>
          <a:xfrm>
            <a:off x="6311900" y="-1"/>
            <a:ext cx="58801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6"/>
          <p:cNvSpPr txBox="1"/>
          <p:nvPr>
            <p:ph type="title"/>
          </p:nvPr>
        </p:nvSpPr>
        <p:spPr>
          <a:xfrm>
            <a:off x="620713" y="583317"/>
            <a:ext cx="5475287" cy="182819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Play"/>
              <a:buNone/>
              <a:defRPr sz="6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26" name="Google Shape;126;p16"/>
          <p:cNvGrpSpPr/>
          <p:nvPr/>
        </p:nvGrpSpPr>
        <p:grpSpPr>
          <a:xfrm>
            <a:off x="658071" y="5503765"/>
            <a:ext cx="697010" cy="697010"/>
            <a:chOff x="658071" y="5503765"/>
            <a:chExt cx="697010" cy="697010"/>
          </a:xfrm>
        </p:grpSpPr>
        <p:grpSp>
          <p:nvGrpSpPr>
            <p:cNvPr id="127" name="Google Shape;127;p16"/>
            <p:cNvGrpSpPr/>
            <p:nvPr/>
          </p:nvGrpSpPr>
          <p:grpSpPr>
            <a:xfrm>
              <a:off x="658071" y="5503765"/>
              <a:ext cx="697010" cy="697010"/>
              <a:chOff x="5619750" y="2952750"/>
              <a:chExt cx="952500" cy="952500"/>
            </a:xfrm>
          </p:grpSpPr>
          <p:sp>
            <p:nvSpPr>
              <p:cNvPr id="128" name="Google Shape;128;p16"/>
              <p:cNvSpPr/>
              <p:nvPr/>
            </p:nvSpPr>
            <p:spPr>
              <a:xfrm>
                <a:off x="5619750" y="2952750"/>
                <a:ext cx="952500" cy="952500"/>
              </a:xfrm>
              <a:custGeom>
                <a:rect b="b" l="l" r="r" t="t"/>
                <a:pathLst>
                  <a:path extrusionOk="0" h="952500" w="952500">
                    <a:moveTo>
                      <a:pt x="0" y="457200"/>
                    </a:moveTo>
                    <a:cubicBezTo>
                      <a:pt x="0" y="241674"/>
                      <a:pt x="0" y="133911"/>
                      <a:pt x="66955" y="66955"/>
                    </a:cubicBezTo>
                    <a:cubicBezTo>
                      <a:pt x="133911" y="0"/>
                      <a:pt x="241674" y="0"/>
                      <a:pt x="457200" y="0"/>
                    </a:cubicBezTo>
                    <a:lnTo>
                      <a:pt x="495300" y="0"/>
                    </a:lnTo>
                    <a:cubicBezTo>
                      <a:pt x="710826" y="0"/>
                      <a:pt x="818589" y="0"/>
                      <a:pt x="885545" y="66955"/>
                    </a:cubicBezTo>
                    <a:cubicBezTo>
                      <a:pt x="952500" y="133911"/>
                      <a:pt x="952500" y="241674"/>
                      <a:pt x="952500" y="457200"/>
                    </a:cubicBezTo>
                    <a:lnTo>
                      <a:pt x="952500" y="495300"/>
                    </a:lnTo>
                    <a:cubicBezTo>
                      <a:pt x="952500" y="710826"/>
                      <a:pt x="952500" y="818589"/>
                      <a:pt x="885545" y="885545"/>
                    </a:cubicBezTo>
                    <a:cubicBezTo>
                      <a:pt x="818589" y="952500"/>
                      <a:pt x="710826" y="952500"/>
                      <a:pt x="495300" y="952500"/>
                    </a:cubicBezTo>
                    <a:lnTo>
                      <a:pt x="457200" y="952500"/>
                    </a:lnTo>
                    <a:cubicBezTo>
                      <a:pt x="241674" y="952500"/>
                      <a:pt x="133911" y="952500"/>
                      <a:pt x="66955" y="885545"/>
                    </a:cubicBezTo>
                    <a:cubicBezTo>
                      <a:pt x="0" y="818589"/>
                      <a:pt x="0" y="710826"/>
                      <a:pt x="0" y="495300"/>
                    </a:cubicBezTo>
                    <a:lnTo>
                      <a:pt x="0" y="45720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" name="Google Shape;129;p16"/>
              <p:cNvSpPr/>
              <p:nvPr/>
            </p:nvSpPr>
            <p:spPr>
              <a:xfrm>
                <a:off x="5780486" y="3242471"/>
                <a:ext cx="635397" cy="396478"/>
              </a:xfrm>
              <a:custGeom>
                <a:rect b="b" l="l" r="r" t="t"/>
                <a:pathLst>
                  <a:path extrusionOk="0" h="396478" w="635397">
                    <a:moveTo>
                      <a:pt x="346075" y="396478"/>
                    </a:moveTo>
                    <a:cubicBezTo>
                      <a:pt x="128984" y="396478"/>
                      <a:pt x="5160" y="247650"/>
                      <a:pt x="0" y="0"/>
                    </a:cubicBezTo>
                    <a:lnTo>
                      <a:pt x="108744" y="0"/>
                    </a:lnTo>
                    <a:cubicBezTo>
                      <a:pt x="112316" y="181768"/>
                      <a:pt x="192483" y="258762"/>
                      <a:pt x="255982" y="274637"/>
                    </a:cubicBezTo>
                    <a:lnTo>
                      <a:pt x="255982" y="0"/>
                    </a:lnTo>
                    <a:lnTo>
                      <a:pt x="358380" y="0"/>
                    </a:lnTo>
                    <a:lnTo>
                      <a:pt x="358380" y="156764"/>
                    </a:lnTo>
                    <a:cubicBezTo>
                      <a:pt x="421086" y="150018"/>
                      <a:pt x="486959" y="78581"/>
                      <a:pt x="509185" y="0"/>
                    </a:cubicBezTo>
                    <a:lnTo>
                      <a:pt x="611581" y="0"/>
                    </a:lnTo>
                    <a:cubicBezTo>
                      <a:pt x="594515" y="96838"/>
                      <a:pt x="523078" y="168274"/>
                      <a:pt x="472278" y="197643"/>
                    </a:cubicBezTo>
                    <a:cubicBezTo>
                      <a:pt x="523078" y="221455"/>
                      <a:pt x="604441" y="283765"/>
                      <a:pt x="635398" y="396478"/>
                    </a:cubicBezTo>
                    <a:lnTo>
                      <a:pt x="522682" y="396478"/>
                    </a:lnTo>
                    <a:cubicBezTo>
                      <a:pt x="498472" y="321072"/>
                      <a:pt x="438152" y="262731"/>
                      <a:pt x="358380" y="254793"/>
                    </a:cubicBezTo>
                    <a:lnTo>
                      <a:pt x="358380" y="396478"/>
                    </a:lnTo>
                    <a:lnTo>
                      <a:pt x="346075" y="39647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30" name="Google Shape;130;p16"/>
            <p:cNvSpPr/>
            <p:nvPr/>
          </p:nvSpPr>
          <p:spPr>
            <a:xfrm>
              <a:off x="775543" y="5715464"/>
              <a:ext cx="463247" cy="290797"/>
            </a:xfrm>
            <a:custGeom>
              <a:rect b="b" l="l" r="r" t="t"/>
              <a:pathLst>
                <a:path extrusionOk="0" h="540569" w="861139">
                  <a:moveTo>
                    <a:pt x="145891" y="17950"/>
                  </a:moveTo>
                  <a:cubicBezTo>
                    <a:pt x="146101" y="13261"/>
                    <a:pt x="145084" y="8599"/>
                    <a:pt x="142940" y="4425"/>
                  </a:cubicBezTo>
                  <a:cubicBezTo>
                    <a:pt x="142190" y="3401"/>
                    <a:pt x="141254" y="2529"/>
                    <a:pt x="140181" y="1853"/>
                  </a:cubicBezTo>
                  <a:cubicBezTo>
                    <a:pt x="135948" y="192"/>
                    <a:pt x="131363" y="-365"/>
                    <a:pt x="126857" y="234"/>
                  </a:cubicBezTo>
                  <a:lnTo>
                    <a:pt x="17126" y="233"/>
                  </a:lnTo>
                  <a:cubicBezTo>
                    <a:pt x="9798" y="233"/>
                    <a:pt x="6087" y="233"/>
                    <a:pt x="3612" y="2043"/>
                  </a:cubicBezTo>
                  <a:cubicBezTo>
                    <a:pt x="2570" y="2811"/>
                    <a:pt x="1696" y="3783"/>
                    <a:pt x="1043" y="4901"/>
                  </a:cubicBezTo>
                  <a:cubicBezTo>
                    <a:pt x="-575" y="7568"/>
                    <a:pt x="-99" y="11378"/>
                    <a:pt x="1043" y="18807"/>
                  </a:cubicBezTo>
                  <a:cubicBezTo>
                    <a:pt x="58144" y="517250"/>
                    <a:pt x="345747" y="539063"/>
                    <a:pt x="473369" y="540015"/>
                  </a:cubicBezTo>
                  <a:cubicBezTo>
                    <a:pt x="480031" y="540015"/>
                    <a:pt x="482886" y="540015"/>
                    <a:pt x="485741" y="538396"/>
                  </a:cubicBezTo>
                  <a:cubicBezTo>
                    <a:pt x="486703" y="537720"/>
                    <a:pt x="487540" y="536882"/>
                    <a:pt x="488216" y="535919"/>
                  </a:cubicBezTo>
                  <a:cubicBezTo>
                    <a:pt x="489929" y="533538"/>
                    <a:pt x="489929" y="530109"/>
                    <a:pt x="489929" y="523442"/>
                  </a:cubicBezTo>
                  <a:lnTo>
                    <a:pt x="489929" y="346086"/>
                  </a:lnTo>
                  <a:cubicBezTo>
                    <a:pt x="642200" y="372566"/>
                    <a:pt x="695019" y="485723"/>
                    <a:pt x="708819" y="526109"/>
                  </a:cubicBezTo>
                  <a:cubicBezTo>
                    <a:pt x="709826" y="530186"/>
                    <a:pt x="711603" y="534034"/>
                    <a:pt x="714053" y="537444"/>
                  </a:cubicBezTo>
                  <a:cubicBezTo>
                    <a:pt x="714823" y="538162"/>
                    <a:pt x="715687" y="538771"/>
                    <a:pt x="716623" y="539253"/>
                  </a:cubicBezTo>
                  <a:cubicBezTo>
                    <a:pt x="720403" y="540443"/>
                    <a:pt x="724390" y="540832"/>
                    <a:pt x="728329" y="540396"/>
                  </a:cubicBezTo>
                  <a:lnTo>
                    <a:pt x="842532" y="540396"/>
                  </a:lnTo>
                  <a:cubicBezTo>
                    <a:pt x="851098" y="540396"/>
                    <a:pt x="855475" y="540396"/>
                    <a:pt x="858140" y="538110"/>
                  </a:cubicBezTo>
                  <a:cubicBezTo>
                    <a:pt x="859182" y="537141"/>
                    <a:pt x="860022" y="535976"/>
                    <a:pt x="860615" y="534681"/>
                  </a:cubicBezTo>
                  <a:cubicBezTo>
                    <a:pt x="861947" y="531443"/>
                    <a:pt x="860615" y="527347"/>
                    <a:pt x="858045" y="519346"/>
                  </a:cubicBezTo>
                  <a:cubicBezTo>
                    <a:pt x="792283" y="318464"/>
                    <a:pt x="646007" y="270458"/>
                    <a:pt x="646007" y="270458"/>
                  </a:cubicBezTo>
                  <a:cubicBezTo>
                    <a:pt x="738996" y="214770"/>
                    <a:pt x="806859" y="125244"/>
                    <a:pt x="835395" y="20617"/>
                  </a:cubicBezTo>
                  <a:cubicBezTo>
                    <a:pt x="837393" y="12997"/>
                    <a:pt x="838440" y="9187"/>
                    <a:pt x="837013" y="6044"/>
                  </a:cubicBezTo>
                  <a:cubicBezTo>
                    <a:pt x="836408" y="4812"/>
                    <a:pt x="835567" y="3712"/>
                    <a:pt x="834538" y="2805"/>
                  </a:cubicBezTo>
                  <a:cubicBezTo>
                    <a:pt x="831873" y="614"/>
                    <a:pt x="827781" y="614"/>
                    <a:pt x="819692" y="614"/>
                  </a:cubicBezTo>
                  <a:lnTo>
                    <a:pt x="708153" y="614"/>
                  </a:lnTo>
                  <a:cubicBezTo>
                    <a:pt x="704012" y="115"/>
                    <a:pt x="699813" y="571"/>
                    <a:pt x="695876" y="1948"/>
                  </a:cubicBezTo>
                  <a:cubicBezTo>
                    <a:pt x="694822" y="2449"/>
                    <a:pt x="693882" y="3162"/>
                    <a:pt x="693116" y="4043"/>
                  </a:cubicBezTo>
                  <a:cubicBezTo>
                    <a:pt x="690711" y="7816"/>
                    <a:pt x="689183" y="12079"/>
                    <a:pt x="688643" y="16521"/>
                  </a:cubicBezTo>
                  <a:cubicBezTo>
                    <a:pt x="664089" y="116248"/>
                    <a:pt x="556167" y="211212"/>
                    <a:pt x="489643" y="213784"/>
                  </a:cubicBezTo>
                  <a:lnTo>
                    <a:pt x="489643" y="19569"/>
                  </a:lnTo>
                  <a:cubicBezTo>
                    <a:pt x="489643" y="11854"/>
                    <a:pt x="489643" y="8044"/>
                    <a:pt x="487740" y="5282"/>
                  </a:cubicBezTo>
                  <a:cubicBezTo>
                    <a:pt x="486988" y="4148"/>
                    <a:pt x="486018" y="3176"/>
                    <a:pt x="484885" y="2424"/>
                  </a:cubicBezTo>
                  <a:cubicBezTo>
                    <a:pt x="480372" y="559"/>
                    <a:pt x="475444" y="-65"/>
                    <a:pt x="470609" y="614"/>
                  </a:cubicBezTo>
                  <a:lnTo>
                    <a:pt x="368302" y="614"/>
                  </a:lnTo>
                  <a:cubicBezTo>
                    <a:pt x="363499" y="-72"/>
                    <a:pt x="358599" y="554"/>
                    <a:pt x="354122" y="2424"/>
                  </a:cubicBezTo>
                  <a:cubicBezTo>
                    <a:pt x="352989" y="3176"/>
                    <a:pt x="352018" y="4148"/>
                    <a:pt x="351267" y="5282"/>
                  </a:cubicBezTo>
                  <a:cubicBezTo>
                    <a:pt x="349363" y="8044"/>
                    <a:pt x="349363" y="11854"/>
                    <a:pt x="349363" y="19569"/>
                  </a:cubicBezTo>
                  <a:lnTo>
                    <a:pt x="349363" y="375804"/>
                  </a:lnTo>
                  <a:cubicBezTo>
                    <a:pt x="349363" y="375804"/>
                    <a:pt x="177487" y="347134"/>
                    <a:pt x="145891" y="1795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Финальный с QR">
  <p:cSld name="Финальный с QR">
    <p:bg>
      <p:bgPr>
        <a:solidFill>
          <a:schemeClr val="accent1"/>
        </a:solid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17"/>
          <p:cNvPicPr preferRelativeResize="0"/>
          <p:nvPr/>
        </p:nvPicPr>
        <p:blipFill rotWithShape="1">
          <a:blip r:embed="rId2">
            <a:alphaModFix/>
          </a:blip>
          <a:srcRect b="9240" l="0" r="3105" t="4670"/>
          <a:stretch/>
        </p:blipFill>
        <p:spPr>
          <a:xfrm>
            <a:off x="6311900" y="-1"/>
            <a:ext cx="58801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17"/>
          <p:cNvSpPr txBox="1"/>
          <p:nvPr>
            <p:ph type="title"/>
          </p:nvPr>
        </p:nvSpPr>
        <p:spPr>
          <a:xfrm>
            <a:off x="620713" y="4372582"/>
            <a:ext cx="5475287" cy="182819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Play"/>
              <a:buNone/>
              <a:defRPr sz="6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" name="Google Shape;134;p17"/>
          <p:cNvSpPr/>
          <p:nvPr>
            <p:ph idx="2" type="pic"/>
          </p:nvPr>
        </p:nvSpPr>
        <p:spPr>
          <a:xfrm>
            <a:off x="658813" y="692150"/>
            <a:ext cx="1289050" cy="128905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Финальный с QR + подпись">
  <p:cSld name="Финальный с QR + подпись">
    <p:bg>
      <p:bgPr>
        <a:solidFill>
          <a:schemeClr val="accent1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18"/>
          <p:cNvPicPr preferRelativeResize="0"/>
          <p:nvPr/>
        </p:nvPicPr>
        <p:blipFill rotWithShape="1">
          <a:blip r:embed="rId2">
            <a:alphaModFix/>
          </a:blip>
          <a:srcRect b="9240" l="0" r="3105" t="4670"/>
          <a:stretch/>
        </p:blipFill>
        <p:spPr>
          <a:xfrm>
            <a:off x="6311900" y="-1"/>
            <a:ext cx="58801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18"/>
          <p:cNvSpPr txBox="1"/>
          <p:nvPr>
            <p:ph type="title"/>
          </p:nvPr>
        </p:nvSpPr>
        <p:spPr>
          <a:xfrm>
            <a:off x="620713" y="3724882"/>
            <a:ext cx="5475287" cy="182819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Play"/>
              <a:buNone/>
              <a:defRPr sz="6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p18"/>
          <p:cNvSpPr/>
          <p:nvPr>
            <p:ph idx="2" type="pic"/>
          </p:nvPr>
        </p:nvSpPr>
        <p:spPr>
          <a:xfrm>
            <a:off x="658813" y="692150"/>
            <a:ext cx="1289050" cy="1289050"/>
          </a:xfrm>
          <a:prstGeom prst="rect">
            <a:avLst/>
          </a:prstGeom>
          <a:noFill/>
          <a:ln>
            <a:noFill/>
          </a:ln>
        </p:spPr>
      </p:sp>
      <p:sp>
        <p:nvSpPr>
          <p:cNvPr id="139" name="Google Shape;139;p18"/>
          <p:cNvSpPr txBox="1"/>
          <p:nvPr>
            <p:ph idx="1" type="body"/>
          </p:nvPr>
        </p:nvSpPr>
        <p:spPr>
          <a:xfrm>
            <a:off x="658813" y="5842000"/>
            <a:ext cx="5437187" cy="3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Титульный слайд">
  <p:cSld name="1_Титульный слайд">
    <p:bg>
      <p:bgPr>
        <a:solidFill>
          <a:schemeClr val="lt1"/>
        </a:solidFill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9"/>
          <p:cNvSpPr txBox="1"/>
          <p:nvPr>
            <p:ph idx="1" type="body"/>
          </p:nvPr>
        </p:nvSpPr>
        <p:spPr>
          <a:xfrm>
            <a:off x="658813" y="3307439"/>
            <a:ext cx="10224000" cy="2769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2" name="Google Shape;142;p19"/>
          <p:cNvSpPr txBox="1"/>
          <p:nvPr>
            <p:ph type="title"/>
          </p:nvPr>
        </p:nvSpPr>
        <p:spPr>
          <a:xfrm>
            <a:off x="622261" y="1052209"/>
            <a:ext cx="10220325" cy="183499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600"/>
              <a:buFont typeface="Play"/>
              <a:buNone/>
              <a:defRPr sz="6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43" name="Google Shape;143;p19"/>
          <p:cNvGrpSpPr/>
          <p:nvPr/>
        </p:nvGrpSpPr>
        <p:grpSpPr>
          <a:xfrm>
            <a:off x="658071" y="5503765"/>
            <a:ext cx="697010" cy="697010"/>
            <a:chOff x="658071" y="5503765"/>
            <a:chExt cx="697010" cy="697010"/>
          </a:xfrm>
        </p:grpSpPr>
        <p:grpSp>
          <p:nvGrpSpPr>
            <p:cNvPr id="144" name="Google Shape;144;p19"/>
            <p:cNvGrpSpPr/>
            <p:nvPr/>
          </p:nvGrpSpPr>
          <p:grpSpPr>
            <a:xfrm>
              <a:off x="658071" y="5503765"/>
              <a:ext cx="697010" cy="697010"/>
              <a:chOff x="5619750" y="2952750"/>
              <a:chExt cx="952500" cy="952500"/>
            </a:xfrm>
          </p:grpSpPr>
          <p:sp>
            <p:nvSpPr>
              <p:cNvPr id="145" name="Google Shape;145;p19"/>
              <p:cNvSpPr/>
              <p:nvPr/>
            </p:nvSpPr>
            <p:spPr>
              <a:xfrm>
                <a:off x="5619750" y="2952750"/>
                <a:ext cx="952500" cy="952500"/>
              </a:xfrm>
              <a:custGeom>
                <a:rect b="b" l="l" r="r" t="t"/>
                <a:pathLst>
                  <a:path extrusionOk="0" h="952500" w="952500">
                    <a:moveTo>
                      <a:pt x="0" y="457200"/>
                    </a:moveTo>
                    <a:cubicBezTo>
                      <a:pt x="0" y="241674"/>
                      <a:pt x="0" y="133911"/>
                      <a:pt x="66955" y="66955"/>
                    </a:cubicBezTo>
                    <a:cubicBezTo>
                      <a:pt x="133911" y="0"/>
                      <a:pt x="241674" y="0"/>
                      <a:pt x="457200" y="0"/>
                    </a:cubicBezTo>
                    <a:lnTo>
                      <a:pt x="495300" y="0"/>
                    </a:lnTo>
                    <a:cubicBezTo>
                      <a:pt x="710826" y="0"/>
                      <a:pt x="818589" y="0"/>
                      <a:pt x="885545" y="66955"/>
                    </a:cubicBezTo>
                    <a:cubicBezTo>
                      <a:pt x="952500" y="133911"/>
                      <a:pt x="952500" y="241674"/>
                      <a:pt x="952500" y="457200"/>
                    </a:cubicBezTo>
                    <a:lnTo>
                      <a:pt x="952500" y="495300"/>
                    </a:lnTo>
                    <a:cubicBezTo>
                      <a:pt x="952500" y="710826"/>
                      <a:pt x="952500" y="818589"/>
                      <a:pt x="885545" y="885545"/>
                    </a:cubicBezTo>
                    <a:cubicBezTo>
                      <a:pt x="818589" y="952500"/>
                      <a:pt x="710826" y="952500"/>
                      <a:pt x="495300" y="952500"/>
                    </a:cubicBezTo>
                    <a:lnTo>
                      <a:pt x="457200" y="952500"/>
                    </a:lnTo>
                    <a:cubicBezTo>
                      <a:pt x="241674" y="952500"/>
                      <a:pt x="133911" y="952500"/>
                      <a:pt x="66955" y="885545"/>
                    </a:cubicBezTo>
                    <a:cubicBezTo>
                      <a:pt x="0" y="818589"/>
                      <a:pt x="0" y="710826"/>
                      <a:pt x="0" y="495300"/>
                    </a:cubicBezTo>
                    <a:lnTo>
                      <a:pt x="0" y="45720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6" name="Google Shape;146;p19"/>
              <p:cNvSpPr/>
              <p:nvPr/>
            </p:nvSpPr>
            <p:spPr>
              <a:xfrm>
                <a:off x="5780486" y="3242471"/>
                <a:ext cx="635397" cy="396478"/>
              </a:xfrm>
              <a:custGeom>
                <a:rect b="b" l="l" r="r" t="t"/>
                <a:pathLst>
                  <a:path extrusionOk="0" h="396478" w="635397">
                    <a:moveTo>
                      <a:pt x="346075" y="396478"/>
                    </a:moveTo>
                    <a:cubicBezTo>
                      <a:pt x="128984" y="396478"/>
                      <a:pt x="5160" y="247650"/>
                      <a:pt x="0" y="0"/>
                    </a:cubicBezTo>
                    <a:lnTo>
                      <a:pt x="108744" y="0"/>
                    </a:lnTo>
                    <a:cubicBezTo>
                      <a:pt x="112316" y="181768"/>
                      <a:pt x="192483" y="258762"/>
                      <a:pt x="255982" y="274637"/>
                    </a:cubicBezTo>
                    <a:lnTo>
                      <a:pt x="255982" y="0"/>
                    </a:lnTo>
                    <a:lnTo>
                      <a:pt x="358380" y="0"/>
                    </a:lnTo>
                    <a:lnTo>
                      <a:pt x="358380" y="156764"/>
                    </a:lnTo>
                    <a:cubicBezTo>
                      <a:pt x="421086" y="150018"/>
                      <a:pt x="486959" y="78581"/>
                      <a:pt x="509185" y="0"/>
                    </a:cubicBezTo>
                    <a:lnTo>
                      <a:pt x="611581" y="0"/>
                    </a:lnTo>
                    <a:cubicBezTo>
                      <a:pt x="594515" y="96838"/>
                      <a:pt x="523078" y="168274"/>
                      <a:pt x="472278" y="197643"/>
                    </a:cubicBezTo>
                    <a:cubicBezTo>
                      <a:pt x="523078" y="221455"/>
                      <a:pt x="604441" y="283765"/>
                      <a:pt x="635398" y="396478"/>
                    </a:cubicBezTo>
                    <a:lnTo>
                      <a:pt x="522682" y="396478"/>
                    </a:lnTo>
                    <a:cubicBezTo>
                      <a:pt x="498472" y="321072"/>
                      <a:pt x="438152" y="262731"/>
                      <a:pt x="358380" y="254793"/>
                    </a:cubicBezTo>
                    <a:lnTo>
                      <a:pt x="358380" y="396478"/>
                    </a:lnTo>
                    <a:lnTo>
                      <a:pt x="346075" y="39647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47" name="Google Shape;147;p19"/>
            <p:cNvSpPr/>
            <p:nvPr/>
          </p:nvSpPr>
          <p:spPr>
            <a:xfrm>
              <a:off x="775543" y="5715464"/>
              <a:ext cx="463247" cy="290797"/>
            </a:xfrm>
            <a:custGeom>
              <a:rect b="b" l="l" r="r" t="t"/>
              <a:pathLst>
                <a:path extrusionOk="0" h="540569" w="861139">
                  <a:moveTo>
                    <a:pt x="145891" y="17950"/>
                  </a:moveTo>
                  <a:cubicBezTo>
                    <a:pt x="146101" y="13261"/>
                    <a:pt x="145084" y="8599"/>
                    <a:pt x="142940" y="4425"/>
                  </a:cubicBezTo>
                  <a:cubicBezTo>
                    <a:pt x="142190" y="3401"/>
                    <a:pt x="141254" y="2529"/>
                    <a:pt x="140181" y="1853"/>
                  </a:cubicBezTo>
                  <a:cubicBezTo>
                    <a:pt x="135948" y="192"/>
                    <a:pt x="131363" y="-365"/>
                    <a:pt x="126857" y="234"/>
                  </a:cubicBezTo>
                  <a:lnTo>
                    <a:pt x="17126" y="233"/>
                  </a:lnTo>
                  <a:cubicBezTo>
                    <a:pt x="9798" y="233"/>
                    <a:pt x="6087" y="233"/>
                    <a:pt x="3612" y="2043"/>
                  </a:cubicBezTo>
                  <a:cubicBezTo>
                    <a:pt x="2570" y="2811"/>
                    <a:pt x="1696" y="3783"/>
                    <a:pt x="1043" y="4901"/>
                  </a:cubicBezTo>
                  <a:cubicBezTo>
                    <a:pt x="-575" y="7568"/>
                    <a:pt x="-99" y="11378"/>
                    <a:pt x="1043" y="18807"/>
                  </a:cubicBezTo>
                  <a:cubicBezTo>
                    <a:pt x="58144" y="517250"/>
                    <a:pt x="345747" y="539063"/>
                    <a:pt x="473369" y="540015"/>
                  </a:cubicBezTo>
                  <a:cubicBezTo>
                    <a:pt x="480031" y="540015"/>
                    <a:pt x="482886" y="540015"/>
                    <a:pt x="485741" y="538396"/>
                  </a:cubicBezTo>
                  <a:cubicBezTo>
                    <a:pt x="486703" y="537720"/>
                    <a:pt x="487540" y="536882"/>
                    <a:pt x="488216" y="535919"/>
                  </a:cubicBezTo>
                  <a:cubicBezTo>
                    <a:pt x="489929" y="533538"/>
                    <a:pt x="489929" y="530109"/>
                    <a:pt x="489929" y="523442"/>
                  </a:cubicBezTo>
                  <a:lnTo>
                    <a:pt x="489929" y="346086"/>
                  </a:lnTo>
                  <a:cubicBezTo>
                    <a:pt x="642200" y="372566"/>
                    <a:pt x="695019" y="485723"/>
                    <a:pt x="708819" y="526109"/>
                  </a:cubicBezTo>
                  <a:cubicBezTo>
                    <a:pt x="709826" y="530186"/>
                    <a:pt x="711603" y="534034"/>
                    <a:pt x="714053" y="537444"/>
                  </a:cubicBezTo>
                  <a:cubicBezTo>
                    <a:pt x="714823" y="538162"/>
                    <a:pt x="715687" y="538771"/>
                    <a:pt x="716623" y="539253"/>
                  </a:cubicBezTo>
                  <a:cubicBezTo>
                    <a:pt x="720403" y="540443"/>
                    <a:pt x="724390" y="540832"/>
                    <a:pt x="728329" y="540396"/>
                  </a:cubicBezTo>
                  <a:lnTo>
                    <a:pt x="842532" y="540396"/>
                  </a:lnTo>
                  <a:cubicBezTo>
                    <a:pt x="851098" y="540396"/>
                    <a:pt x="855475" y="540396"/>
                    <a:pt x="858140" y="538110"/>
                  </a:cubicBezTo>
                  <a:cubicBezTo>
                    <a:pt x="859182" y="537141"/>
                    <a:pt x="860022" y="535976"/>
                    <a:pt x="860615" y="534681"/>
                  </a:cubicBezTo>
                  <a:cubicBezTo>
                    <a:pt x="861947" y="531443"/>
                    <a:pt x="860615" y="527347"/>
                    <a:pt x="858045" y="519346"/>
                  </a:cubicBezTo>
                  <a:cubicBezTo>
                    <a:pt x="792283" y="318464"/>
                    <a:pt x="646007" y="270458"/>
                    <a:pt x="646007" y="270458"/>
                  </a:cubicBezTo>
                  <a:cubicBezTo>
                    <a:pt x="738996" y="214770"/>
                    <a:pt x="806859" y="125244"/>
                    <a:pt x="835395" y="20617"/>
                  </a:cubicBezTo>
                  <a:cubicBezTo>
                    <a:pt x="837393" y="12997"/>
                    <a:pt x="838440" y="9187"/>
                    <a:pt x="837013" y="6044"/>
                  </a:cubicBezTo>
                  <a:cubicBezTo>
                    <a:pt x="836408" y="4812"/>
                    <a:pt x="835567" y="3712"/>
                    <a:pt x="834538" y="2805"/>
                  </a:cubicBezTo>
                  <a:cubicBezTo>
                    <a:pt x="831873" y="614"/>
                    <a:pt x="827781" y="614"/>
                    <a:pt x="819692" y="614"/>
                  </a:cubicBezTo>
                  <a:lnTo>
                    <a:pt x="708153" y="614"/>
                  </a:lnTo>
                  <a:cubicBezTo>
                    <a:pt x="704012" y="115"/>
                    <a:pt x="699813" y="571"/>
                    <a:pt x="695876" y="1948"/>
                  </a:cubicBezTo>
                  <a:cubicBezTo>
                    <a:pt x="694822" y="2449"/>
                    <a:pt x="693882" y="3162"/>
                    <a:pt x="693116" y="4043"/>
                  </a:cubicBezTo>
                  <a:cubicBezTo>
                    <a:pt x="690711" y="7816"/>
                    <a:pt x="689183" y="12079"/>
                    <a:pt x="688643" y="16521"/>
                  </a:cubicBezTo>
                  <a:cubicBezTo>
                    <a:pt x="664089" y="116248"/>
                    <a:pt x="556167" y="211212"/>
                    <a:pt x="489643" y="213784"/>
                  </a:cubicBezTo>
                  <a:lnTo>
                    <a:pt x="489643" y="19569"/>
                  </a:lnTo>
                  <a:cubicBezTo>
                    <a:pt x="489643" y="11854"/>
                    <a:pt x="489643" y="8044"/>
                    <a:pt x="487740" y="5282"/>
                  </a:cubicBezTo>
                  <a:cubicBezTo>
                    <a:pt x="486988" y="4148"/>
                    <a:pt x="486018" y="3176"/>
                    <a:pt x="484885" y="2424"/>
                  </a:cubicBezTo>
                  <a:cubicBezTo>
                    <a:pt x="480372" y="559"/>
                    <a:pt x="475444" y="-65"/>
                    <a:pt x="470609" y="614"/>
                  </a:cubicBezTo>
                  <a:lnTo>
                    <a:pt x="368302" y="614"/>
                  </a:lnTo>
                  <a:cubicBezTo>
                    <a:pt x="363499" y="-72"/>
                    <a:pt x="358599" y="554"/>
                    <a:pt x="354122" y="2424"/>
                  </a:cubicBezTo>
                  <a:cubicBezTo>
                    <a:pt x="352989" y="3176"/>
                    <a:pt x="352018" y="4148"/>
                    <a:pt x="351267" y="5282"/>
                  </a:cubicBezTo>
                  <a:cubicBezTo>
                    <a:pt x="349363" y="8044"/>
                    <a:pt x="349363" y="11854"/>
                    <a:pt x="349363" y="19569"/>
                  </a:cubicBezTo>
                  <a:lnTo>
                    <a:pt x="349363" y="375804"/>
                  </a:lnTo>
                  <a:cubicBezTo>
                    <a:pt x="349363" y="375804"/>
                    <a:pt x="177487" y="347134"/>
                    <a:pt x="145891" y="17950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устой слайд">
  <p:cSld name="Пустой слайд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">
  <p:cSld name="Заголовок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3"/>
          <p:cNvSpPr txBox="1"/>
          <p:nvPr>
            <p:ph type="title"/>
          </p:nvPr>
        </p:nvSpPr>
        <p:spPr>
          <a:xfrm>
            <a:off x="677334" y="692150"/>
            <a:ext cx="10855854" cy="6442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3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A6A6A6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+ объект">
  <p:cSld name="Заголовок + объект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1"/>
          <p:cNvSpPr txBox="1"/>
          <p:nvPr>
            <p:ph idx="1" type="body"/>
          </p:nvPr>
        </p:nvSpPr>
        <p:spPr>
          <a:xfrm>
            <a:off x="658813" y="1773238"/>
            <a:ext cx="10874375" cy="44479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1" name="Google Shape;151;p21"/>
          <p:cNvSpPr txBox="1"/>
          <p:nvPr>
            <p:ph type="title"/>
          </p:nvPr>
        </p:nvSpPr>
        <p:spPr>
          <a:xfrm>
            <a:off x="677334" y="692150"/>
            <a:ext cx="10855854" cy="6442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2" name="Google Shape;152;p21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A6A6A6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в 2 строки + объект">
  <p:cSld name="Заголовок в 2 строки + объект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2"/>
          <p:cNvSpPr txBox="1"/>
          <p:nvPr>
            <p:ph idx="1" type="body"/>
          </p:nvPr>
        </p:nvSpPr>
        <p:spPr>
          <a:xfrm>
            <a:off x="6311901" y="692150"/>
            <a:ext cx="5208586" cy="55451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5" name="Google Shape;155;p22"/>
          <p:cNvSpPr txBox="1"/>
          <p:nvPr>
            <p:ph idx="2" type="body"/>
          </p:nvPr>
        </p:nvSpPr>
        <p:spPr>
          <a:xfrm>
            <a:off x="671513" y="2040889"/>
            <a:ext cx="5424487" cy="41598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6" name="Google Shape;156;p22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A6A6A6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7" name="Google Shape;157;p22"/>
          <p:cNvSpPr txBox="1"/>
          <p:nvPr>
            <p:ph type="title"/>
          </p:nvPr>
        </p:nvSpPr>
        <p:spPr>
          <a:xfrm>
            <a:off x="677334" y="692150"/>
            <a:ext cx="5418666" cy="10810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+ 2 объекта">
  <p:cSld name="Заголовок + 2 объекта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3"/>
          <p:cNvSpPr txBox="1"/>
          <p:nvPr>
            <p:ph idx="1" type="body"/>
          </p:nvPr>
        </p:nvSpPr>
        <p:spPr>
          <a:xfrm>
            <a:off x="677334" y="1773238"/>
            <a:ext cx="5317065" cy="44275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0" name="Google Shape;160;p23"/>
          <p:cNvSpPr txBox="1"/>
          <p:nvPr>
            <p:ph idx="2" type="body"/>
          </p:nvPr>
        </p:nvSpPr>
        <p:spPr>
          <a:xfrm>
            <a:off x="6197604" y="1773238"/>
            <a:ext cx="5317062" cy="44275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1" name="Google Shape;161;p23"/>
          <p:cNvSpPr txBox="1"/>
          <p:nvPr>
            <p:ph type="title"/>
          </p:nvPr>
        </p:nvSpPr>
        <p:spPr>
          <a:xfrm>
            <a:off x="677334" y="692150"/>
            <a:ext cx="10855854" cy="6442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2" name="Google Shape;162;p23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A6A6A6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 фактоид">
  <p:cSld name="1 фактоид">
    <p:bg>
      <p:bgPr>
        <a:solidFill>
          <a:schemeClr val="lt1"/>
        </a:solidFill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24"/>
          <p:cNvPicPr preferRelativeResize="0"/>
          <p:nvPr/>
        </p:nvPicPr>
        <p:blipFill rotWithShape="1">
          <a:blip r:embed="rId2">
            <a:alphaModFix/>
          </a:blip>
          <a:srcRect b="18805" l="34450" r="15833" t="19159"/>
          <a:stretch/>
        </p:blipFill>
        <p:spPr>
          <a:xfrm>
            <a:off x="5939756" y="0"/>
            <a:ext cx="6252244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4"/>
          <p:cNvSpPr txBox="1"/>
          <p:nvPr>
            <p:ph idx="1" type="body"/>
          </p:nvPr>
        </p:nvSpPr>
        <p:spPr>
          <a:xfrm>
            <a:off x="658813" y="4363180"/>
            <a:ext cx="10224000" cy="5252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6" name="Google Shape;166;p24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7" name="Google Shape;167;p24"/>
          <p:cNvSpPr txBox="1"/>
          <p:nvPr>
            <p:ph idx="2" type="body"/>
          </p:nvPr>
        </p:nvSpPr>
        <p:spPr>
          <a:xfrm>
            <a:off x="671513" y="1773238"/>
            <a:ext cx="10223999" cy="24070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700"/>
              <a:buNone/>
              <a:defRPr b="1" i="0" sz="167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13716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0"/>
              <a:buChar char="•"/>
              <a:defRPr sz="18000">
                <a:latin typeface="Arial"/>
                <a:ea typeface="Arial"/>
                <a:cs typeface="Arial"/>
                <a:sym typeface="Arial"/>
              </a:defRPr>
            </a:lvl2pPr>
            <a:lvl3pPr indent="-13716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0"/>
              <a:buChar char="−"/>
              <a:defRPr sz="18000">
                <a:latin typeface="Arial"/>
                <a:ea typeface="Arial"/>
                <a:cs typeface="Arial"/>
                <a:sym typeface="Arial"/>
              </a:defRPr>
            </a:lvl3pPr>
            <a:lvl4pPr indent="-1371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0"/>
              <a:buChar char="•"/>
              <a:defRPr sz="18000">
                <a:latin typeface="Arial"/>
                <a:ea typeface="Arial"/>
                <a:cs typeface="Arial"/>
                <a:sym typeface="Arial"/>
              </a:defRPr>
            </a:lvl4pPr>
            <a:lvl5pPr indent="-1371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0"/>
              <a:buChar char="•"/>
              <a:defRPr sz="18000"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фактоида">
  <p:cSld name="2 фактоида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25"/>
          <p:cNvPicPr preferRelativeResize="0"/>
          <p:nvPr/>
        </p:nvPicPr>
        <p:blipFill rotWithShape="1">
          <a:blip r:embed="rId2">
            <a:alphaModFix/>
          </a:blip>
          <a:srcRect b="18805" l="34450" r="15833" t="19159"/>
          <a:stretch/>
        </p:blipFill>
        <p:spPr>
          <a:xfrm>
            <a:off x="5939756" y="0"/>
            <a:ext cx="6252244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5"/>
          <p:cNvSpPr txBox="1"/>
          <p:nvPr>
            <p:ph idx="1" type="body"/>
          </p:nvPr>
        </p:nvSpPr>
        <p:spPr>
          <a:xfrm>
            <a:off x="672853" y="3878709"/>
            <a:ext cx="8131144" cy="17671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500"/>
              <a:buNone/>
              <a:defRPr b="1" i="0" sz="115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1" name="Google Shape;171;p25"/>
          <p:cNvSpPr txBox="1"/>
          <p:nvPr>
            <p:ph idx="2" type="body"/>
          </p:nvPr>
        </p:nvSpPr>
        <p:spPr>
          <a:xfrm>
            <a:off x="672852" y="5715426"/>
            <a:ext cx="8131144" cy="4853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2" name="Google Shape;172;p25"/>
          <p:cNvSpPr txBox="1"/>
          <p:nvPr>
            <p:ph idx="3" type="body"/>
          </p:nvPr>
        </p:nvSpPr>
        <p:spPr>
          <a:xfrm>
            <a:off x="671514" y="1045518"/>
            <a:ext cx="8131144" cy="17671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500"/>
              <a:buNone/>
              <a:defRPr b="1" i="0" sz="115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3" name="Google Shape;173;p25"/>
          <p:cNvSpPr txBox="1"/>
          <p:nvPr>
            <p:ph idx="4" type="body"/>
          </p:nvPr>
        </p:nvSpPr>
        <p:spPr>
          <a:xfrm>
            <a:off x="671513" y="2882235"/>
            <a:ext cx="8131144" cy="4853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4" name="Google Shape;174;p25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 фактоида">
  <p:cSld name="4 фактоида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6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7" name="Google Shape;177;p26"/>
          <p:cNvSpPr txBox="1"/>
          <p:nvPr>
            <p:ph idx="1" type="body"/>
          </p:nvPr>
        </p:nvSpPr>
        <p:spPr>
          <a:xfrm>
            <a:off x="6097339" y="3864033"/>
            <a:ext cx="5417327" cy="10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800"/>
              <a:buNone/>
              <a:defRPr b="1" i="0" sz="88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8" name="Google Shape;178;p26"/>
          <p:cNvSpPr txBox="1"/>
          <p:nvPr>
            <p:ph idx="2" type="body"/>
          </p:nvPr>
        </p:nvSpPr>
        <p:spPr>
          <a:xfrm>
            <a:off x="6097338" y="5058095"/>
            <a:ext cx="5417327" cy="3566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9" name="Google Shape;179;p26"/>
          <p:cNvSpPr txBox="1"/>
          <p:nvPr>
            <p:ph idx="3" type="body"/>
          </p:nvPr>
        </p:nvSpPr>
        <p:spPr>
          <a:xfrm>
            <a:off x="6096000" y="1773238"/>
            <a:ext cx="5417327" cy="10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800"/>
              <a:buNone/>
              <a:defRPr b="1" i="0" sz="88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0" name="Google Shape;180;p26"/>
          <p:cNvSpPr txBox="1"/>
          <p:nvPr>
            <p:ph idx="4" type="body"/>
          </p:nvPr>
        </p:nvSpPr>
        <p:spPr>
          <a:xfrm>
            <a:off x="6096000" y="2967300"/>
            <a:ext cx="5417327" cy="3566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1" name="Google Shape;181;p26"/>
          <p:cNvSpPr txBox="1"/>
          <p:nvPr>
            <p:ph idx="5" type="body"/>
          </p:nvPr>
        </p:nvSpPr>
        <p:spPr>
          <a:xfrm>
            <a:off x="680012" y="3864033"/>
            <a:ext cx="5239525" cy="10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800"/>
              <a:buNone/>
              <a:defRPr b="1" i="0" sz="88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2" name="Google Shape;182;p26"/>
          <p:cNvSpPr txBox="1"/>
          <p:nvPr>
            <p:ph idx="6" type="body"/>
          </p:nvPr>
        </p:nvSpPr>
        <p:spPr>
          <a:xfrm>
            <a:off x="680011" y="5058095"/>
            <a:ext cx="5239525" cy="3566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3" name="Google Shape;183;p26"/>
          <p:cNvSpPr txBox="1"/>
          <p:nvPr>
            <p:ph idx="7" type="body"/>
          </p:nvPr>
        </p:nvSpPr>
        <p:spPr>
          <a:xfrm>
            <a:off x="678673" y="1773238"/>
            <a:ext cx="5239525" cy="10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800"/>
              <a:buNone/>
              <a:defRPr b="1" i="0" sz="88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4" name="Google Shape;184;p26"/>
          <p:cNvSpPr txBox="1"/>
          <p:nvPr>
            <p:ph idx="8" type="body"/>
          </p:nvPr>
        </p:nvSpPr>
        <p:spPr>
          <a:xfrm>
            <a:off x="678673" y="2967300"/>
            <a:ext cx="5239525" cy="3566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 фактоида + текст">
  <p:cSld name="4 фактоида + текст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7"/>
          <p:cNvSpPr txBox="1"/>
          <p:nvPr>
            <p:ph idx="1" type="body"/>
          </p:nvPr>
        </p:nvSpPr>
        <p:spPr>
          <a:xfrm>
            <a:off x="5345018" y="617220"/>
            <a:ext cx="2779200" cy="92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7" name="Google Shape;187;p27"/>
          <p:cNvSpPr txBox="1"/>
          <p:nvPr>
            <p:ph idx="2" type="body"/>
          </p:nvPr>
        </p:nvSpPr>
        <p:spPr>
          <a:xfrm>
            <a:off x="5345017" y="1620441"/>
            <a:ext cx="2779200" cy="4985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8" name="Google Shape;188;p27"/>
          <p:cNvSpPr txBox="1"/>
          <p:nvPr>
            <p:ph idx="3" type="body"/>
          </p:nvPr>
        </p:nvSpPr>
        <p:spPr>
          <a:xfrm>
            <a:off x="5345018" y="2680786"/>
            <a:ext cx="2779200" cy="92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9" name="Google Shape;189;p27"/>
          <p:cNvSpPr txBox="1"/>
          <p:nvPr>
            <p:ph idx="4" type="body"/>
          </p:nvPr>
        </p:nvSpPr>
        <p:spPr>
          <a:xfrm>
            <a:off x="5345017" y="3684008"/>
            <a:ext cx="2779200" cy="4985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0" name="Google Shape;190;p27"/>
          <p:cNvSpPr txBox="1"/>
          <p:nvPr>
            <p:ph idx="5" type="body"/>
          </p:nvPr>
        </p:nvSpPr>
        <p:spPr>
          <a:xfrm>
            <a:off x="8424464" y="617220"/>
            <a:ext cx="2779200" cy="92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1" name="Google Shape;191;p27"/>
          <p:cNvSpPr txBox="1"/>
          <p:nvPr>
            <p:ph idx="6" type="body"/>
          </p:nvPr>
        </p:nvSpPr>
        <p:spPr>
          <a:xfrm>
            <a:off x="8424463" y="1620442"/>
            <a:ext cx="2779200" cy="4985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2" name="Google Shape;192;p27"/>
          <p:cNvSpPr txBox="1"/>
          <p:nvPr>
            <p:ph idx="7" type="body"/>
          </p:nvPr>
        </p:nvSpPr>
        <p:spPr>
          <a:xfrm>
            <a:off x="8424465" y="2680786"/>
            <a:ext cx="2779200" cy="92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3" name="Google Shape;193;p27"/>
          <p:cNvSpPr txBox="1"/>
          <p:nvPr>
            <p:ph idx="8" type="body"/>
          </p:nvPr>
        </p:nvSpPr>
        <p:spPr>
          <a:xfrm>
            <a:off x="8424463" y="3684008"/>
            <a:ext cx="2779200" cy="4985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4" name="Google Shape;194;p27"/>
          <p:cNvSpPr txBox="1"/>
          <p:nvPr>
            <p:ph idx="9" type="body"/>
          </p:nvPr>
        </p:nvSpPr>
        <p:spPr>
          <a:xfrm>
            <a:off x="668348" y="2495796"/>
            <a:ext cx="3384000" cy="1110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175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5" name="Google Shape;195;p27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6" name="Google Shape;196;p27"/>
          <p:cNvSpPr txBox="1"/>
          <p:nvPr>
            <p:ph type="title"/>
          </p:nvPr>
        </p:nvSpPr>
        <p:spPr>
          <a:xfrm>
            <a:off x="677334" y="692150"/>
            <a:ext cx="3366029" cy="16018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 фактоидов">
  <p:cSld name="6 фактоидов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8"/>
          <p:cNvSpPr txBox="1"/>
          <p:nvPr>
            <p:ph idx="1" type="body"/>
          </p:nvPr>
        </p:nvSpPr>
        <p:spPr>
          <a:xfrm>
            <a:off x="5345020" y="617220"/>
            <a:ext cx="2484000" cy="760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9" name="Google Shape;199;p28"/>
          <p:cNvSpPr txBox="1"/>
          <p:nvPr>
            <p:ph idx="2" type="body"/>
          </p:nvPr>
        </p:nvSpPr>
        <p:spPr>
          <a:xfrm>
            <a:off x="5345020" y="1452769"/>
            <a:ext cx="2484000" cy="5978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0" name="Google Shape;200;p28"/>
          <p:cNvSpPr txBox="1"/>
          <p:nvPr>
            <p:ph idx="3" type="body"/>
          </p:nvPr>
        </p:nvSpPr>
        <p:spPr>
          <a:xfrm>
            <a:off x="8375766" y="617220"/>
            <a:ext cx="2484000" cy="760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1" name="Google Shape;201;p28"/>
          <p:cNvSpPr txBox="1"/>
          <p:nvPr>
            <p:ph idx="4" type="body"/>
          </p:nvPr>
        </p:nvSpPr>
        <p:spPr>
          <a:xfrm>
            <a:off x="8375766" y="1452769"/>
            <a:ext cx="2484000" cy="5978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2" name="Google Shape;202;p28"/>
          <p:cNvSpPr txBox="1"/>
          <p:nvPr>
            <p:ph idx="5" type="body"/>
          </p:nvPr>
        </p:nvSpPr>
        <p:spPr>
          <a:xfrm>
            <a:off x="5345020" y="2293322"/>
            <a:ext cx="2484000" cy="760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3" name="Google Shape;203;p28"/>
          <p:cNvSpPr txBox="1"/>
          <p:nvPr>
            <p:ph idx="6" type="body"/>
          </p:nvPr>
        </p:nvSpPr>
        <p:spPr>
          <a:xfrm>
            <a:off x="5345020" y="3128871"/>
            <a:ext cx="2484000" cy="5978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4" name="Google Shape;204;p28"/>
          <p:cNvSpPr txBox="1"/>
          <p:nvPr>
            <p:ph idx="7" type="body"/>
          </p:nvPr>
        </p:nvSpPr>
        <p:spPr>
          <a:xfrm>
            <a:off x="8375766" y="2293322"/>
            <a:ext cx="2484000" cy="760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5" name="Google Shape;205;p28"/>
          <p:cNvSpPr txBox="1"/>
          <p:nvPr>
            <p:ph idx="8" type="body"/>
          </p:nvPr>
        </p:nvSpPr>
        <p:spPr>
          <a:xfrm>
            <a:off x="8375766" y="3128872"/>
            <a:ext cx="2484000" cy="5978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6" name="Google Shape;206;p28"/>
          <p:cNvSpPr txBox="1"/>
          <p:nvPr>
            <p:ph idx="9" type="body"/>
          </p:nvPr>
        </p:nvSpPr>
        <p:spPr>
          <a:xfrm>
            <a:off x="5345020" y="3971489"/>
            <a:ext cx="2484000" cy="760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7" name="Google Shape;207;p28"/>
          <p:cNvSpPr txBox="1"/>
          <p:nvPr>
            <p:ph idx="13" type="body"/>
          </p:nvPr>
        </p:nvSpPr>
        <p:spPr>
          <a:xfrm>
            <a:off x="5345020" y="4807039"/>
            <a:ext cx="2484000" cy="5978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8" name="Google Shape;208;p28"/>
          <p:cNvSpPr txBox="1"/>
          <p:nvPr>
            <p:ph idx="14" type="body"/>
          </p:nvPr>
        </p:nvSpPr>
        <p:spPr>
          <a:xfrm>
            <a:off x="8375766" y="3971489"/>
            <a:ext cx="2484000" cy="760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9" name="Google Shape;209;p28"/>
          <p:cNvSpPr txBox="1"/>
          <p:nvPr>
            <p:ph idx="15" type="body"/>
          </p:nvPr>
        </p:nvSpPr>
        <p:spPr>
          <a:xfrm>
            <a:off x="8375766" y="4807039"/>
            <a:ext cx="2484000" cy="5978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0" name="Google Shape;210;p28"/>
          <p:cNvSpPr txBox="1"/>
          <p:nvPr>
            <p:ph idx="16" type="body"/>
          </p:nvPr>
        </p:nvSpPr>
        <p:spPr>
          <a:xfrm>
            <a:off x="671513" y="2496201"/>
            <a:ext cx="3384000" cy="1110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175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1" name="Google Shape;211;p28"/>
          <p:cNvSpPr txBox="1"/>
          <p:nvPr>
            <p:ph type="title"/>
          </p:nvPr>
        </p:nvSpPr>
        <p:spPr>
          <a:xfrm>
            <a:off x="677334" y="692150"/>
            <a:ext cx="3366029" cy="16011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2" name="Google Shape;212;p28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 фактоидов">
  <p:cSld name="9 фактоидов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9"/>
          <p:cNvSpPr txBox="1"/>
          <p:nvPr>
            <p:ph idx="1" type="body"/>
          </p:nvPr>
        </p:nvSpPr>
        <p:spPr>
          <a:xfrm>
            <a:off x="5342973" y="621775"/>
            <a:ext cx="1764000" cy="80645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5" name="Google Shape;215;p29"/>
          <p:cNvSpPr txBox="1"/>
          <p:nvPr>
            <p:ph idx="2" type="body"/>
          </p:nvPr>
        </p:nvSpPr>
        <p:spPr>
          <a:xfrm>
            <a:off x="5342973" y="1439767"/>
            <a:ext cx="1764000" cy="6011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6" name="Google Shape;216;p29"/>
          <p:cNvSpPr txBox="1"/>
          <p:nvPr>
            <p:ph idx="3" type="body"/>
          </p:nvPr>
        </p:nvSpPr>
        <p:spPr>
          <a:xfrm>
            <a:off x="7395993" y="621775"/>
            <a:ext cx="1764000" cy="80645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7" name="Google Shape;217;p29"/>
          <p:cNvSpPr txBox="1"/>
          <p:nvPr>
            <p:ph idx="4" type="body"/>
          </p:nvPr>
        </p:nvSpPr>
        <p:spPr>
          <a:xfrm>
            <a:off x="7395993" y="1439767"/>
            <a:ext cx="1764000" cy="6011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8" name="Google Shape;218;p29"/>
          <p:cNvSpPr txBox="1"/>
          <p:nvPr>
            <p:ph idx="5" type="body"/>
          </p:nvPr>
        </p:nvSpPr>
        <p:spPr>
          <a:xfrm>
            <a:off x="9445338" y="621775"/>
            <a:ext cx="1764000" cy="80645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9" name="Google Shape;219;p29"/>
          <p:cNvSpPr txBox="1"/>
          <p:nvPr>
            <p:ph idx="6" type="body"/>
          </p:nvPr>
        </p:nvSpPr>
        <p:spPr>
          <a:xfrm>
            <a:off x="9445338" y="1439767"/>
            <a:ext cx="1764000" cy="6011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0" name="Google Shape;220;p29"/>
          <p:cNvSpPr txBox="1"/>
          <p:nvPr>
            <p:ph idx="7" type="body"/>
          </p:nvPr>
        </p:nvSpPr>
        <p:spPr>
          <a:xfrm>
            <a:off x="5342973" y="2524164"/>
            <a:ext cx="1764000" cy="7963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1" name="Google Shape;221;p29"/>
          <p:cNvSpPr txBox="1"/>
          <p:nvPr>
            <p:ph idx="8" type="body"/>
          </p:nvPr>
        </p:nvSpPr>
        <p:spPr>
          <a:xfrm>
            <a:off x="5342973" y="3335807"/>
            <a:ext cx="1764000" cy="6011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2" name="Google Shape;222;p29"/>
          <p:cNvSpPr txBox="1"/>
          <p:nvPr>
            <p:ph idx="9" type="body"/>
          </p:nvPr>
        </p:nvSpPr>
        <p:spPr>
          <a:xfrm>
            <a:off x="7399668" y="2524164"/>
            <a:ext cx="1764000" cy="7963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3" name="Google Shape;223;p29"/>
          <p:cNvSpPr txBox="1"/>
          <p:nvPr>
            <p:ph idx="13" type="body"/>
          </p:nvPr>
        </p:nvSpPr>
        <p:spPr>
          <a:xfrm>
            <a:off x="7399668" y="3335807"/>
            <a:ext cx="1764000" cy="6011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4" name="Google Shape;224;p29"/>
          <p:cNvSpPr txBox="1"/>
          <p:nvPr>
            <p:ph idx="14" type="body"/>
          </p:nvPr>
        </p:nvSpPr>
        <p:spPr>
          <a:xfrm>
            <a:off x="9452688" y="2524164"/>
            <a:ext cx="1764000" cy="7963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5" name="Google Shape;225;p29"/>
          <p:cNvSpPr txBox="1"/>
          <p:nvPr>
            <p:ph idx="15" type="body"/>
          </p:nvPr>
        </p:nvSpPr>
        <p:spPr>
          <a:xfrm>
            <a:off x="9452688" y="3335807"/>
            <a:ext cx="1764000" cy="6011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6" name="Google Shape;226;p29"/>
          <p:cNvSpPr txBox="1"/>
          <p:nvPr>
            <p:ph idx="16" type="body"/>
          </p:nvPr>
        </p:nvSpPr>
        <p:spPr>
          <a:xfrm>
            <a:off x="5342973" y="4348797"/>
            <a:ext cx="1764000" cy="7963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7" name="Google Shape;227;p29"/>
          <p:cNvSpPr txBox="1"/>
          <p:nvPr>
            <p:ph idx="17" type="body"/>
          </p:nvPr>
        </p:nvSpPr>
        <p:spPr>
          <a:xfrm>
            <a:off x="5342973" y="5157265"/>
            <a:ext cx="1764000" cy="6011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8" name="Google Shape;228;p29"/>
          <p:cNvSpPr txBox="1"/>
          <p:nvPr>
            <p:ph idx="18" type="body"/>
          </p:nvPr>
        </p:nvSpPr>
        <p:spPr>
          <a:xfrm>
            <a:off x="7395993" y="4348797"/>
            <a:ext cx="1764000" cy="7963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9" name="Google Shape;229;p29"/>
          <p:cNvSpPr txBox="1"/>
          <p:nvPr>
            <p:ph idx="19" type="body"/>
          </p:nvPr>
        </p:nvSpPr>
        <p:spPr>
          <a:xfrm>
            <a:off x="7395993" y="5157265"/>
            <a:ext cx="1764000" cy="6011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0" name="Google Shape;230;p29"/>
          <p:cNvSpPr txBox="1"/>
          <p:nvPr>
            <p:ph idx="20" type="body"/>
          </p:nvPr>
        </p:nvSpPr>
        <p:spPr>
          <a:xfrm>
            <a:off x="9445338" y="4348797"/>
            <a:ext cx="1764000" cy="7963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1" name="Google Shape;231;p29"/>
          <p:cNvSpPr txBox="1"/>
          <p:nvPr>
            <p:ph idx="21" type="body"/>
          </p:nvPr>
        </p:nvSpPr>
        <p:spPr>
          <a:xfrm>
            <a:off x="9445338" y="5157265"/>
            <a:ext cx="1764000" cy="6011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2" name="Google Shape;232;p29"/>
          <p:cNvSpPr txBox="1"/>
          <p:nvPr>
            <p:ph idx="22" type="body"/>
          </p:nvPr>
        </p:nvSpPr>
        <p:spPr>
          <a:xfrm>
            <a:off x="671513" y="2487267"/>
            <a:ext cx="3384000" cy="1110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175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3" name="Google Shape;233;p29"/>
          <p:cNvSpPr txBox="1"/>
          <p:nvPr>
            <p:ph type="title"/>
          </p:nvPr>
        </p:nvSpPr>
        <p:spPr>
          <a:xfrm>
            <a:off x="677334" y="692150"/>
            <a:ext cx="3366029" cy="16011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4" name="Google Shape;234;p29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 фактоидов">
  <p:cSld name="8 фактоидов"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0"/>
          <p:cNvSpPr txBox="1"/>
          <p:nvPr>
            <p:ph idx="1" type="body"/>
          </p:nvPr>
        </p:nvSpPr>
        <p:spPr>
          <a:xfrm>
            <a:off x="671513" y="2052229"/>
            <a:ext cx="2575861" cy="760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7" name="Google Shape;237;p30"/>
          <p:cNvSpPr txBox="1"/>
          <p:nvPr>
            <p:ph idx="2" type="body"/>
          </p:nvPr>
        </p:nvSpPr>
        <p:spPr>
          <a:xfrm>
            <a:off x="671513" y="2947811"/>
            <a:ext cx="2575861" cy="6284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8" name="Google Shape;238;p30"/>
          <p:cNvSpPr txBox="1"/>
          <p:nvPr>
            <p:ph idx="3" type="body"/>
          </p:nvPr>
        </p:nvSpPr>
        <p:spPr>
          <a:xfrm>
            <a:off x="3433450" y="2052229"/>
            <a:ext cx="2575861" cy="760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9" name="Google Shape;239;p30"/>
          <p:cNvSpPr txBox="1"/>
          <p:nvPr>
            <p:ph idx="4" type="body"/>
          </p:nvPr>
        </p:nvSpPr>
        <p:spPr>
          <a:xfrm>
            <a:off x="3433450" y="2947811"/>
            <a:ext cx="2575861" cy="6284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0" name="Google Shape;240;p30"/>
          <p:cNvSpPr txBox="1"/>
          <p:nvPr>
            <p:ph idx="5" type="body"/>
          </p:nvPr>
        </p:nvSpPr>
        <p:spPr>
          <a:xfrm>
            <a:off x="6195388" y="2052229"/>
            <a:ext cx="2575861" cy="760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1" name="Google Shape;241;p30"/>
          <p:cNvSpPr txBox="1"/>
          <p:nvPr>
            <p:ph idx="6" type="body"/>
          </p:nvPr>
        </p:nvSpPr>
        <p:spPr>
          <a:xfrm>
            <a:off x="6195388" y="2947811"/>
            <a:ext cx="2575861" cy="6284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2" name="Google Shape;242;p30"/>
          <p:cNvSpPr txBox="1"/>
          <p:nvPr>
            <p:ph idx="7" type="body"/>
          </p:nvPr>
        </p:nvSpPr>
        <p:spPr>
          <a:xfrm>
            <a:off x="8957326" y="2052229"/>
            <a:ext cx="2575861" cy="760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3" name="Google Shape;243;p30"/>
          <p:cNvSpPr txBox="1"/>
          <p:nvPr>
            <p:ph idx="8" type="body"/>
          </p:nvPr>
        </p:nvSpPr>
        <p:spPr>
          <a:xfrm>
            <a:off x="8957326" y="2947811"/>
            <a:ext cx="2575861" cy="6284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4" name="Google Shape;244;p30"/>
          <p:cNvSpPr txBox="1"/>
          <p:nvPr>
            <p:ph idx="9" type="body"/>
          </p:nvPr>
        </p:nvSpPr>
        <p:spPr>
          <a:xfrm>
            <a:off x="671513" y="4142061"/>
            <a:ext cx="2575861" cy="760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5" name="Google Shape;245;p30"/>
          <p:cNvSpPr txBox="1"/>
          <p:nvPr>
            <p:ph idx="13" type="body"/>
          </p:nvPr>
        </p:nvSpPr>
        <p:spPr>
          <a:xfrm>
            <a:off x="671513" y="5031926"/>
            <a:ext cx="2575861" cy="6284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6" name="Google Shape;246;p30"/>
          <p:cNvSpPr txBox="1"/>
          <p:nvPr>
            <p:ph idx="14" type="body"/>
          </p:nvPr>
        </p:nvSpPr>
        <p:spPr>
          <a:xfrm>
            <a:off x="3433450" y="4142061"/>
            <a:ext cx="2575861" cy="760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7" name="Google Shape;247;p30"/>
          <p:cNvSpPr txBox="1"/>
          <p:nvPr>
            <p:ph idx="15" type="body"/>
          </p:nvPr>
        </p:nvSpPr>
        <p:spPr>
          <a:xfrm>
            <a:off x="3433450" y="5031926"/>
            <a:ext cx="2575861" cy="6284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8" name="Google Shape;248;p30"/>
          <p:cNvSpPr txBox="1"/>
          <p:nvPr>
            <p:ph idx="16" type="body"/>
          </p:nvPr>
        </p:nvSpPr>
        <p:spPr>
          <a:xfrm>
            <a:off x="6195388" y="4142061"/>
            <a:ext cx="2575861" cy="760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9" name="Google Shape;249;p30"/>
          <p:cNvSpPr txBox="1"/>
          <p:nvPr>
            <p:ph idx="17" type="body"/>
          </p:nvPr>
        </p:nvSpPr>
        <p:spPr>
          <a:xfrm>
            <a:off x="6195388" y="5031926"/>
            <a:ext cx="2575861" cy="6284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0" name="Google Shape;250;p30"/>
          <p:cNvSpPr txBox="1"/>
          <p:nvPr>
            <p:ph idx="18" type="body"/>
          </p:nvPr>
        </p:nvSpPr>
        <p:spPr>
          <a:xfrm>
            <a:off x="8957326" y="4142061"/>
            <a:ext cx="2575861" cy="760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1" name="Google Shape;251;p30"/>
          <p:cNvSpPr txBox="1"/>
          <p:nvPr>
            <p:ph idx="19" type="body"/>
          </p:nvPr>
        </p:nvSpPr>
        <p:spPr>
          <a:xfrm>
            <a:off x="8957326" y="5031926"/>
            <a:ext cx="2575861" cy="6284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2" name="Google Shape;252;p30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3" name="Google Shape;253;p30"/>
          <p:cNvSpPr txBox="1"/>
          <p:nvPr>
            <p:ph type="title"/>
          </p:nvPr>
        </p:nvSpPr>
        <p:spPr>
          <a:xfrm>
            <a:off x="677334" y="692150"/>
            <a:ext cx="10868554" cy="6284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одержание">
  <p:cSld name="Содержание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"/>
          <p:cNvSpPr txBox="1"/>
          <p:nvPr>
            <p:ph type="title"/>
          </p:nvPr>
        </p:nvSpPr>
        <p:spPr>
          <a:xfrm>
            <a:off x="677334" y="692150"/>
            <a:ext cx="2681816" cy="6442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4"/>
          <p:cNvSpPr txBox="1"/>
          <p:nvPr>
            <p:ph idx="1" type="body"/>
          </p:nvPr>
        </p:nvSpPr>
        <p:spPr>
          <a:xfrm>
            <a:off x="4043363" y="692150"/>
            <a:ext cx="7489825" cy="55086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810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"/>
              <a:buAutoNum type="arabicPeriod"/>
              <a:defRPr sz="24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175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>
                <a:solidFill>
                  <a:schemeClr val="dk1"/>
                </a:solidFill>
              </a:defRPr>
            </a:lvl2pPr>
            <a:lvl3pPr indent="-3048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>
                <a:solidFill>
                  <a:schemeClr val="dk1"/>
                </a:solidFill>
              </a:defRPr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8" name="Google Shape;68;p4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A6A6A6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Мокап телефона (android) ">
  <p:cSld name="Мокап телефона (android) "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28440" y="692150"/>
            <a:ext cx="2655710" cy="5508625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31"/>
          <p:cNvSpPr/>
          <p:nvPr>
            <p:ph idx="2" type="pic"/>
          </p:nvPr>
        </p:nvSpPr>
        <p:spPr>
          <a:xfrm>
            <a:off x="7767579" y="1009595"/>
            <a:ext cx="2389452" cy="5034018"/>
          </a:xfrm>
          <a:prstGeom prst="roundRect">
            <a:avLst>
              <a:gd fmla="val 8068" name="adj"/>
            </a:avLst>
          </a:prstGeom>
          <a:solidFill>
            <a:schemeClr val="accent1"/>
          </a:solidFill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7" name="Google Shape;257;p31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8" name="Google Shape;258;p31"/>
          <p:cNvSpPr txBox="1"/>
          <p:nvPr>
            <p:ph idx="1" type="body"/>
          </p:nvPr>
        </p:nvSpPr>
        <p:spPr>
          <a:xfrm>
            <a:off x="671514" y="2055970"/>
            <a:ext cx="5418666" cy="4144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9" name="Google Shape;259;p31"/>
          <p:cNvSpPr txBox="1"/>
          <p:nvPr>
            <p:ph type="title"/>
          </p:nvPr>
        </p:nvSpPr>
        <p:spPr>
          <a:xfrm>
            <a:off x="677334" y="692150"/>
            <a:ext cx="5418666" cy="10810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Два мокапа телефона (1 android)">
  <p:cSld name="Два мокапа телефона (1 android)"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2"/>
          <p:cNvSpPr txBox="1"/>
          <p:nvPr>
            <p:ph idx="1" type="body"/>
          </p:nvPr>
        </p:nvSpPr>
        <p:spPr>
          <a:xfrm>
            <a:off x="671514" y="2055970"/>
            <a:ext cx="4663016" cy="4144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2" name="Google Shape;262;p32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3" name="Google Shape;263;p32"/>
          <p:cNvSpPr txBox="1"/>
          <p:nvPr>
            <p:ph type="title"/>
          </p:nvPr>
        </p:nvSpPr>
        <p:spPr>
          <a:xfrm>
            <a:off x="677334" y="692150"/>
            <a:ext cx="4663016" cy="10810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264" name="Google Shape;264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918754" y="692150"/>
            <a:ext cx="2655710" cy="5508625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65" name="Google Shape;265;p32"/>
          <p:cNvSpPr/>
          <p:nvPr>
            <p:ph idx="2" type="pic"/>
          </p:nvPr>
        </p:nvSpPr>
        <p:spPr>
          <a:xfrm>
            <a:off x="9057893" y="1009595"/>
            <a:ext cx="2389452" cy="5034018"/>
          </a:xfrm>
          <a:prstGeom prst="roundRect">
            <a:avLst>
              <a:gd fmla="val 8068" name="adj"/>
            </a:avLst>
          </a:prstGeom>
          <a:solidFill>
            <a:schemeClr val="accent1"/>
          </a:solidFill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pic>
        <p:nvPicPr>
          <p:cNvPr id="266" name="Google Shape;266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204129" y="692150"/>
            <a:ext cx="2655710" cy="5508625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32"/>
          <p:cNvSpPr/>
          <p:nvPr>
            <p:ph idx="3" type="pic"/>
          </p:nvPr>
        </p:nvSpPr>
        <p:spPr>
          <a:xfrm>
            <a:off x="6343268" y="1009595"/>
            <a:ext cx="2389452" cy="5034018"/>
          </a:xfrm>
          <a:prstGeom prst="roundRect">
            <a:avLst>
              <a:gd fmla="val 8068" name="adj"/>
            </a:avLst>
          </a:prstGeom>
          <a:solidFill>
            <a:schemeClr val="accent1"/>
          </a:solidFill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Два мокапа телефона (2 android) ">
  <p:cSld name="Два мокапа телефона (2 android) "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3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0" name="Google Shape;270;p33"/>
          <p:cNvSpPr txBox="1"/>
          <p:nvPr>
            <p:ph idx="1" type="body"/>
          </p:nvPr>
        </p:nvSpPr>
        <p:spPr>
          <a:xfrm>
            <a:off x="6850065" y="2055970"/>
            <a:ext cx="4663016" cy="4144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71" name="Google Shape;271;p33"/>
          <p:cNvSpPr txBox="1"/>
          <p:nvPr>
            <p:ph type="title"/>
          </p:nvPr>
        </p:nvSpPr>
        <p:spPr>
          <a:xfrm>
            <a:off x="6855885" y="692150"/>
            <a:ext cx="4663016" cy="10810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272" name="Google Shape;272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330574" y="692150"/>
            <a:ext cx="2655710" cy="5508625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3"/>
          <p:cNvSpPr/>
          <p:nvPr>
            <p:ph idx="2" type="pic"/>
          </p:nvPr>
        </p:nvSpPr>
        <p:spPr>
          <a:xfrm>
            <a:off x="3469713" y="1009595"/>
            <a:ext cx="2389452" cy="5034018"/>
          </a:xfrm>
          <a:prstGeom prst="roundRect">
            <a:avLst>
              <a:gd fmla="val 8068" name="adj"/>
            </a:avLst>
          </a:prstGeom>
          <a:solidFill>
            <a:schemeClr val="accent1"/>
          </a:solidFill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pic>
        <p:nvPicPr>
          <p:cNvPr id="274" name="Google Shape;274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15949" y="692150"/>
            <a:ext cx="2655710" cy="5508625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33"/>
          <p:cNvSpPr/>
          <p:nvPr>
            <p:ph idx="3" type="pic"/>
          </p:nvPr>
        </p:nvSpPr>
        <p:spPr>
          <a:xfrm>
            <a:off x="755088" y="1009595"/>
            <a:ext cx="2389452" cy="5034018"/>
          </a:xfrm>
          <a:prstGeom prst="roundRect">
            <a:avLst>
              <a:gd fmla="val 8068" name="adj"/>
            </a:avLst>
          </a:prstGeom>
          <a:solidFill>
            <a:schemeClr val="accent1"/>
          </a:solidFill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Увеличенный мокап телефона (android) ">
  <p:cSld name="Увеличенный мокап телефона (android) "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Google Shape;277;p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071106" y="692150"/>
            <a:ext cx="3863416" cy="8013719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34"/>
          <p:cNvSpPr/>
          <p:nvPr>
            <p:ph idx="2" type="pic"/>
          </p:nvPr>
        </p:nvSpPr>
        <p:spPr>
          <a:xfrm>
            <a:off x="7274309" y="1170527"/>
            <a:ext cx="3457422" cy="7345452"/>
          </a:xfrm>
          <a:prstGeom prst="roundRect">
            <a:avLst>
              <a:gd fmla="val 6986" name="adj"/>
            </a:avLst>
          </a:prstGeom>
          <a:solidFill>
            <a:schemeClr val="accent1"/>
          </a:solidFill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9" name="Google Shape;279;p34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0" name="Google Shape;280;p34"/>
          <p:cNvSpPr txBox="1"/>
          <p:nvPr>
            <p:ph idx="1" type="body"/>
          </p:nvPr>
        </p:nvSpPr>
        <p:spPr>
          <a:xfrm>
            <a:off x="671514" y="2055970"/>
            <a:ext cx="5424486" cy="4144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1" name="Google Shape;281;p34"/>
          <p:cNvSpPr txBox="1"/>
          <p:nvPr>
            <p:ph type="title"/>
          </p:nvPr>
        </p:nvSpPr>
        <p:spPr>
          <a:xfrm>
            <a:off x="677334" y="692150"/>
            <a:ext cx="5424486" cy="10810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Два мокапа телефона (1)">
  <p:cSld name="Два мокапа телефона (1)"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5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4" name="Google Shape;284;p35"/>
          <p:cNvSpPr txBox="1"/>
          <p:nvPr>
            <p:ph idx="1" type="body"/>
          </p:nvPr>
        </p:nvSpPr>
        <p:spPr>
          <a:xfrm>
            <a:off x="671514" y="2055970"/>
            <a:ext cx="4663016" cy="4144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5" name="Google Shape;285;p35"/>
          <p:cNvSpPr txBox="1"/>
          <p:nvPr>
            <p:ph type="title"/>
          </p:nvPr>
        </p:nvSpPr>
        <p:spPr>
          <a:xfrm>
            <a:off x="677334" y="692150"/>
            <a:ext cx="4663016" cy="10810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86" name="Google Shape;286;p35"/>
          <p:cNvGrpSpPr/>
          <p:nvPr/>
        </p:nvGrpSpPr>
        <p:grpSpPr>
          <a:xfrm>
            <a:off x="8616940" y="452282"/>
            <a:ext cx="3169715" cy="5991381"/>
            <a:chOff x="7488229" y="591001"/>
            <a:chExt cx="2987144" cy="5646287"/>
          </a:xfrm>
        </p:grpSpPr>
        <p:sp>
          <p:nvSpPr>
            <p:cNvPr id="287" name="Google Shape;287;p35"/>
            <p:cNvSpPr/>
            <p:nvPr/>
          </p:nvSpPr>
          <p:spPr>
            <a:xfrm>
              <a:off x="7796469" y="917781"/>
              <a:ext cx="2370667" cy="5014561"/>
            </a:xfrm>
            <a:prstGeom prst="roundRect">
              <a:avLst>
                <a:gd fmla="val 9524" name="adj"/>
              </a:avLst>
            </a:prstGeom>
            <a:solidFill>
              <a:schemeClr val="dk1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88" name="Google Shape;288;p35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7488229" y="591001"/>
              <a:ext cx="2987144" cy="564628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89" name="Google Shape;289;p35"/>
          <p:cNvSpPr/>
          <p:nvPr>
            <p:ph idx="2" type="pic"/>
          </p:nvPr>
        </p:nvSpPr>
        <p:spPr>
          <a:xfrm>
            <a:off x="8989031" y="795427"/>
            <a:ext cx="2428737" cy="5295377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grpSp>
        <p:nvGrpSpPr>
          <p:cNvPr id="290" name="Google Shape;290;p35"/>
          <p:cNvGrpSpPr/>
          <p:nvPr/>
        </p:nvGrpSpPr>
        <p:grpSpPr>
          <a:xfrm>
            <a:off x="5750197" y="452282"/>
            <a:ext cx="3169715" cy="5991381"/>
            <a:chOff x="7488230" y="591001"/>
            <a:chExt cx="2987144" cy="5646287"/>
          </a:xfrm>
        </p:grpSpPr>
        <p:sp>
          <p:nvSpPr>
            <p:cNvPr id="291" name="Google Shape;291;p35"/>
            <p:cNvSpPr/>
            <p:nvPr/>
          </p:nvSpPr>
          <p:spPr>
            <a:xfrm>
              <a:off x="7796469" y="917781"/>
              <a:ext cx="2370667" cy="5014561"/>
            </a:xfrm>
            <a:prstGeom prst="roundRect">
              <a:avLst>
                <a:gd fmla="val 9524" name="adj"/>
              </a:avLst>
            </a:prstGeom>
            <a:solidFill>
              <a:schemeClr val="dk1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92" name="Google Shape;292;p35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7488230" y="591001"/>
              <a:ext cx="2987144" cy="564628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93" name="Google Shape;293;p35"/>
          <p:cNvSpPr/>
          <p:nvPr>
            <p:ph idx="3" type="pic"/>
          </p:nvPr>
        </p:nvSpPr>
        <p:spPr>
          <a:xfrm>
            <a:off x="6122287" y="795427"/>
            <a:ext cx="2428737" cy="5295377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Два мокапа телефона (2)">
  <p:cSld name="Два мокапа телефона (2)"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6"/>
          <p:cNvSpPr/>
          <p:nvPr/>
        </p:nvSpPr>
        <p:spPr>
          <a:xfrm>
            <a:off x="3622719" y="799034"/>
            <a:ext cx="2515560" cy="5321045"/>
          </a:xfrm>
          <a:prstGeom prst="roundRect">
            <a:avLst>
              <a:gd fmla="val 9524" name="adj"/>
            </a:avLst>
          </a:prstGeom>
          <a:solidFill>
            <a:schemeClr val="dk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36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7" name="Google Shape;297;p36"/>
          <p:cNvSpPr txBox="1"/>
          <p:nvPr>
            <p:ph idx="1" type="body"/>
          </p:nvPr>
        </p:nvSpPr>
        <p:spPr>
          <a:xfrm>
            <a:off x="6850065" y="2055970"/>
            <a:ext cx="4663016" cy="4144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98" name="Google Shape;298;p36"/>
          <p:cNvSpPr txBox="1"/>
          <p:nvPr>
            <p:ph type="title"/>
          </p:nvPr>
        </p:nvSpPr>
        <p:spPr>
          <a:xfrm>
            <a:off x="6855885" y="692150"/>
            <a:ext cx="4663016" cy="10810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9" name="Google Shape;299;p36"/>
          <p:cNvSpPr/>
          <p:nvPr>
            <p:ph idx="2" type="pic"/>
          </p:nvPr>
        </p:nvSpPr>
        <p:spPr>
          <a:xfrm>
            <a:off x="3667731" y="795427"/>
            <a:ext cx="2428737" cy="5295377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0" name="Google Shape;300;p36"/>
          <p:cNvSpPr/>
          <p:nvPr/>
        </p:nvSpPr>
        <p:spPr>
          <a:xfrm>
            <a:off x="755975" y="799034"/>
            <a:ext cx="2515560" cy="5321045"/>
          </a:xfrm>
          <a:prstGeom prst="roundRect">
            <a:avLst>
              <a:gd fmla="val 9524" name="adj"/>
            </a:avLst>
          </a:prstGeom>
          <a:solidFill>
            <a:schemeClr val="dk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" name="Google Shape;301;p36"/>
          <p:cNvSpPr/>
          <p:nvPr>
            <p:ph idx="3" type="pic"/>
          </p:nvPr>
        </p:nvSpPr>
        <p:spPr>
          <a:xfrm>
            <a:off x="800987" y="795427"/>
            <a:ext cx="2428737" cy="5295377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pic>
        <p:nvPicPr>
          <p:cNvPr id="302" name="Google Shape;302;p3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295641" y="452282"/>
            <a:ext cx="3169715" cy="59913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3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8897" y="452282"/>
            <a:ext cx="3169715" cy="59913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Увеличенный мокап телефона ">
  <p:cSld name="Увеличенный мокап телефона "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7"/>
          <p:cNvSpPr/>
          <p:nvPr/>
        </p:nvSpPr>
        <p:spPr>
          <a:xfrm>
            <a:off x="7508394" y="991396"/>
            <a:ext cx="3355918" cy="7215892"/>
          </a:xfrm>
          <a:prstGeom prst="roundRect">
            <a:avLst>
              <a:gd fmla="val 9524" name="adj"/>
            </a:avLst>
          </a:prstGeom>
          <a:solidFill>
            <a:schemeClr val="dk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p37"/>
          <p:cNvSpPr/>
          <p:nvPr>
            <p:ph idx="2" type="pic"/>
          </p:nvPr>
        </p:nvSpPr>
        <p:spPr>
          <a:xfrm>
            <a:off x="7530643" y="991396"/>
            <a:ext cx="3311420" cy="71640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7" name="Google Shape;307;p37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8" name="Google Shape;308;p37"/>
          <p:cNvSpPr txBox="1"/>
          <p:nvPr>
            <p:ph idx="1" type="body"/>
          </p:nvPr>
        </p:nvSpPr>
        <p:spPr>
          <a:xfrm>
            <a:off x="671514" y="2055970"/>
            <a:ext cx="5424486" cy="4144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09" name="Google Shape;309;p37"/>
          <p:cNvSpPr txBox="1"/>
          <p:nvPr>
            <p:ph type="title"/>
          </p:nvPr>
        </p:nvSpPr>
        <p:spPr>
          <a:xfrm>
            <a:off x="677334" y="692150"/>
            <a:ext cx="5424486" cy="10810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310" name="Google Shape;310;p3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039061" y="498013"/>
            <a:ext cx="4303545" cy="81345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криншот (16:9)">
  <p:cSld name="Скриншот (16:9)"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8"/>
          <p:cNvSpPr/>
          <p:nvPr>
            <p:ph idx="2" type="pic"/>
          </p:nvPr>
        </p:nvSpPr>
        <p:spPr>
          <a:xfrm>
            <a:off x="5671080" y="2083205"/>
            <a:ext cx="5866489" cy="35996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sp>
      <p:pic>
        <p:nvPicPr>
          <p:cNvPr id="313" name="Google Shape;313;p3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676900" y="1773238"/>
            <a:ext cx="5868988" cy="309967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38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5" name="Google Shape;315;p38"/>
          <p:cNvSpPr txBox="1"/>
          <p:nvPr>
            <p:ph idx="1" type="body"/>
          </p:nvPr>
        </p:nvSpPr>
        <p:spPr>
          <a:xfrm>
            <a:off x="671514" y="1773239"/>
            <a:ext cx="4649786" cy="41821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16" name="Google Shape;316;p38"/>
          <p:cNvSpPr txBox="1"/>
          <p:nvPr>
            <p:ph type="title"/>
          </p:nvPr>
        </p:nvSpPr>
        <p:spPr>
          <a:xfrm>
            <a:off x="677334" y="692150"/>
            <a:ext cx="10868554" cy="6794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 фото">
  <p:cSld name="1 фото"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9"/>
          <p:cNvSpPr/>
          <p:nvPr>
            <p:ph idx="2" type="pic"/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sp>
      <p:sp>
        <p:nvSpPr>
          <p:cNvPr id="319" name="Google Shape;319;p39"/>
          <p:cNvSpPr txBox="1"/>
          <p:nvPr>
            <p:ph idx="11" type="ftr"/>
          </p:nvPr>
        </p:nvSpPr>
        <p:spPr>
          <a:xfrm>
            <a:off x="671514" y="167981"/>
            <a:ext cx="4663017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0" name="Google Shape;320;p39"/>
          <p:cNvSpPr txBox="1"/>
          <p:nvPr>
            <p:ph type="title"/>
          </p:nvPr>
        </p:nvSpPr>
        <p:spPr>
          <a:xfrm>
            <a:off x="677334" y="692150"/>
            <a:ext cx="4663017" cy="10810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1" name="Google Shape;321;p39"/>
          <p:cNvSpPr txBox="1"/>
          <p:nvPr>
            <p:ph idx="1" type="body"/>
          </p:nvPr>
        </p:nvSpPr>
        <p:spPr>
          <a:xfrm>
            <a:off x="671514" y="2018599"/>
            <a:ext cx="4649786" cy="41821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1 фото">
  <p:cSld name="1_1 фото"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0"/>
          <p:cNvSpPr/>
          <p:nvPr>
            <p:ph idx="2" type="pic"/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sp>
      <p:sp>
        <p:nvSpPr>
          <p:cNvPr id="324" name="Google Shape;324;p40"/>
          <p:cNvSpPr txBox="1"/>
          <p:nvPr>
            <p:ph type="title"/>
          </p:nvPr>
        </p:nvSpPr>
        <p:spPr>
          <a:xfrm>
            <a:off x="6870171" y="692150"/>
            <a:ext cx="4663017" cy="10810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5" name="Google Shape;325;p40"/>
          <p:cNvSpPr txBox="1"/>
          <p:nvPr>
            <p:ph idx="1" type="body"/>
          </p:nvPr>
        </p:nvSpPr>
        <p:spPr>
          <a:xfrm>
            <a:off x="6864351" y="2018599"/>
            <a:ext cx="4649786" cy="41821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Титульный слайд раздела">
  <p:cSld name="1_Титульный слайд раздела">
    <p:bg>
      <p:bgPr>
        <a:solidFill>
          <a:schemeClr val="lt1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5"/>
          <p:cNvSpPr txBox="1"/>
          <p:nvPr>
            <p:ph type="title"/>
          </p:nvPr>
        </p:nvSpPr>
        <p:spPr>
          <a:xfrm>
            <a:off x="603172" y="1119966"/>
            <a:ext cx="4621372" cy="18281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600"/>
              <a:buFont typeface="Play"/>
              <a:buNone/>
              <a:defRPr sz="6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 фото + подпись">
  <p:cSld name="1 фото + подпись"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41"/>
          <p:cNvSpPr/>
          <p:nvPr>
            <p:ph idx="2" type="pic"/>
          </p:nvPr>
        </p:nvSpPr>
        <p:spPr>
          <a:xfrm>
            <a:off x="6096000" y="692151"/>
            <a:ext cx="5437188" cy="418217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sp>
      <p:sp>
        <p:nvSpPr>
          <p:cNvPr id="328" name="Google Shape;328;p41"/>
          <p:cNvSpPr txBox="1"/>
          <p:nvPr>
            <p:ph idx="1" type="body"/>
          </p:nvPr>
        </p:nvSpPr>
        <p:spPr>
          <a:xfrm>
            <a:off x="6096000" y="5147214"/>
            <a:ext cx="5449888" cy="3528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9" name="Google Shape;329;p41"/>
          <p:cNvSpPr txBox="1"/>
          <p:nvPr>
            <p:ph idx="3" type="body"/>
          </p:nvPr>
        </p:nvSpPr>
        <p:spPr>
          <a:xfrm>
            <a:off x="6096000" y="5553075"/>
            <a:ext cx="5449888" cy="6842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0" i="0"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0" name="Google Shape;330;p41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1" name="Google Shape;331;p41"/>
          <p:cNvSpPr txBox="1"/>
          <p:nvPr>
            <p:ph type="title"/>
          </p:nvPr>
        </p:nvSpPr>
        <p:spPr>
          <a:xfrm>
            <a:off x="677334" y="692150"/>
            <a:ext cx="4663017" cy="10810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2" name="Google Shape;332;p41"/>
          <p:cNvSpPr txBox="1"/>
          <p:nvPr>
            <p:ph idx="4" type="body"/>
          </p:nvPr>
        </p:nvSpPr>
        <p:spPr>
          <a:xfrm>
            <a:off x="671514" y="2018599"/>
            <a:ext cx="4649786" cy="41821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Фото в кружке">
  <p:cSld name="Фото в кружке"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42"/>
          <p:cNvSpPr/>
          <p:nvPr>
            <p:ph idx="2" type="pic"/>
          </p:nvPr>
        </p:nvSpPr>
        <p:spPr>
          <a:xfrm>
            <a:off x="1608083" y="1773237"/>
            <a:ext cx="3156225" cy="315622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</p:sp>
      <p:sp>
        <p:nvSpPr>
          <p:cNvPr id="335" name="Google Shape;335;p42"/>
          <p:cNvSpPr txBox="1"/>
          <p:nvPr>
            <p:ph type="title"/>
          </p:nvPr>
        </p:nvSpPr>
        <p:spPr>
          <a:xfrm>
            <a:off x="5340350" y="2201188"/>
            <a:ext cx="4891856" cy="10634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6" name="Google Shape;336;p42"/>
          <p:cNvSpPr txBox="1"/>
          <p:nvPr>
            <p:ph idx="1" type="body"/>
          </p:nvPr>
        </p:nvSpPr>
        <p:spPr>
          <a:xfrm>
            <a:off x="5337598" y="3441164"/>
            <a:ext cx="4894515" cy="11722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0" i="0"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7" name="Google Shape;337;p42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 сообществ">
  <p:cSld name="16 сообществ"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43"/>
          <p:cNvSpPr/>
          <p:nvPr>
            <p:ph idx="2" type="pic"/>
          </p:nvPr>
        </p:nvSpPr>
        <p:spPr>
          <a:xfrm>
            <a:off x="5349730" y="800100"/>
            <a:ext cx="1091571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340" name="Google Shape;340;p43"/>
          <p:cNvSpPr/>
          <p:nvPr>
            <p:ph idx="3" type="pic"/>
          </p:nvPr>
        </p:nvSpPr>
        <p:spPr>
          <a:xfrm>
            <a:off x="6950627" y="800100"/>
            <a:ext cx="1091571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341" name="Google Shape;341;p43"/>
          <p:cNvSpPr/>
          <p:nvPr>
            <p:ph idx="4" type="pic"/>
          </p:nvPr>
        </p:nvSpPr>
        <p:spPr>
          <a:xfrm>
            <a:off x="8511197" y="800100"/>
            <a:ext cx="1091571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342" name="Google Shape;342;p43"/>
          <p:cNvSpPr/>
          <p:nvPr>
            <p:ph idx="5" type="pic"/>
          </p:nvPr>
        </p:nvSpPr>
        <p:spPr>
          <a:xfrm>
            <a:off x="10112094" y="800100"/>
            <a:ext cx="1091571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343" name="Google Shape;343;p43"/>
          <p:cNvSpPr/>
          <p:nvPr>
            <p:ph idx="6" type="pic"/>
          </p:nvPr>
        </p:nvSpPr>
        <p:spPr>
          <a:xfrm>
            <a:off x="5349730" y="2248639"/>
            <a:ext cx="1091571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344" name="Google Shape;344;p43"/>
          <p:cNvSpPr/>
          <p:nvPr>
            <p:ph idx="7" type="pic"/>
          </p:nvPr>
        </p:nvSpPr>
        <p:spPr>
          <a:xfrm>
            <a:off x="6950627" y="2248639"/>
            <a:ext cx="1091571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345" name="Google Shape;345;p43"/>
          <p:cNvSpPr/>
          <p:nvPr>
            <p:ph idx="8" type="pic"/>
          </p:nvPr>
        </p:nvSpPr>
        <p:spPr>
          <a:xfrm>
            <a:off x="8511197" y="2248639"/>
            <a:ext cx="1091571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346" name="Google Shape;346;p43"/>
          <p:cNvSpPr/>
          <p:nvPr>
            <p:ph idx="9" type="pic"/>
          </p:nvPr>
        </p:nvSpPr>
        <p:spPr>
          <a:xfrm>
            <a:off x="10112094" y="2248639"/>
            <a:ext cx="1091571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347" name="Google Shape;347;p43"/>
          <p:cNvSpPr/>
          <p:nvPr>
            <p:ph idx="13" type="pic"/>
          </p:nvPr>
        </p:nvSpPr>
        <p:spPr>
          <a:xfrm>
            <a:off x="5349730" y="3697178"/>
            <a:ext cx="1091571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348" name="Google Shape;348;p43"/>
          <p:cNvSpPr/>
          <p:nvPr>
            <p:ph idx="14" type="pic"/>
          </p:nvPr>
        </p:nvSpPr>
        <p:spPr>
          <a:xfrm>
            <a:off x="6950627" y="3697178"/>
            <a:ext cx="1091571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349" name="Google Shape;349;p43"/>
          <p:cNvSpPr/>
          <p:nvPr>
            <p:ph idx="15" type="pic"/>
          </p:nvPr>
        </p:nvSpPr>
        <p:spPr>
          <a:xfrm>
            <a:off x="8511197" y="3697178"/>
            <a:ext cx="1091571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350" name="Google Shape;350;p43"/>
          <p:cNvSpPr/>
          <p:nvPr>
            <p:ph idx="16" type="pic"/>
          </p:nvPr>
        </p:nvSpPr>
        <p:spPr>
          <a:xfrm>
            <a:off x="10112094" y="3697178"/>
            <a:ext cx="1091571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351" name="Google Shape;351;p43"/>
          <p:cNvSpPr/>
          <p:nvPr>
            <p:ph idx="17" type="pic"/>
          </p:nvPr>
        </p:nvSpPr>
        <p:spPr>
          <a:xfrm>
            <a:off x="5349730" y="5145716"/>
            <a:ext cx="1091571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352" name="Google Shape;352;p43"/>
          <p:cNvSpPr/>
          <p:nvPr>
            <p:ph idx="18" type="pic"/>
          </p:nvPr>
        </p:nvSpPr>
        <p:spPr>
          <a:xfrm>
            <a:off x="6950627" y="5145716"/>
            <a:ext cx="1091571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353" name="Google Shape;353;p43"/>
          <p:cNvSpPr/>
          <p:nvPr>
            <p:ph idx="19" type="pic"/>
          </p:nvPr>
        </p:nvSpPr>
        <p:spPr>
          <a:xfrm>
            <a:off x="8511197" y="5145716"/>
            <a:ext cx="1091571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354" name="Google Shape;354;p43"/>
          <p:cNvSpPr/>
          <p:nvPr>
            <p:ph idx="20" type="pic"/>
          </p:nvPr>
        </p:nvSpPr>
        <p:spPr>
          <a:xfrm>
            <a:off x="10112094" y="5145716"/>
            <a:ext cx="1091571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355" name="Google Shape;355;p43"/>
          <p:cNvSpPr txBox="1"/>
          <p:nvPr>
            <p:ph idx="1" type="body"/>
          </p:nvPr>
        </p:nvSpPr>
        <p:spPr>
          <a:xfrm>
            <a:off x="671513" y="2550946"/>
            <a:ext cx="3371850" cy="36863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0" i="0"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56" name="Google Shape;356;p43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7" name="Google Shape;357;p43"/>
          <p:cNvSpPr txBox="1"/>
          <p:nvPr>
            <p:ph type="title"/>
          </p:nvPr>
        </p:nvSpPr>
        <p:spPr>
          <a:xfrm>
            <a:off x="677334" y="692149"/>
            <a:ext cx="3366029" cy="17081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Отметиться на портале">
  <p:cSld name="Слайд №1.1 Стандартный"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44"/>
          <p:cNvSpPr/>
          <p:nvPr>
            <p:ph idx="2" type="pic"/>
          </p:nvPr>
        </p:nvSpPr>
        <p:spPr>
          <a:xfrm>
            <a:off x="0" y="0"/>
            <a:ext cx="35916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sp>
      <p:pic>
        <p:nvPicPr>
          <p:cNvPr id="360" name="Google Shape;360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31994" y="1271765"/>
            <a:ext cx="6837006" cy="593941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0039" y="1659639"/>
            <a:ext cx="6000900" cy="3440701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p44"/>
          <p:cNvSpPr txBox="1"/>
          <p:nvPr>
            <p:ph type="title"/>
          </p:nvPr>
        </p:nvSpPr>
        <p:spPr>
          <a:xfrm>
            <a:off x="6870171" y="692150"/>
            <a:ext cx="4662900" cy="10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44"/>
          <p:cNvSpPr txBox="1"/>
          <p:nvPr>
            <p:ph idx="1" type="body"/>
          </p:nvPr>
        </p:nvSpPr>
        <p:spPr>
          <a:xfrm>
            <a:off x="6864351" y="2018599"/>
            <a:ext cx="4649700" cy="41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Оставьте отзыв!">
  <p:cSld name="3_Слайд №2.2 Разворот слева">
    <p:bg>
      <p:bgPr>
        <a:solidFill>
          <a:srgbClr val="F5F6F6"/>
        </a:solidFill>
      </p:bgPr>
    </p:bg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5" name="Google Shape;365;p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5858" y="1126409"/>
            <a:ext cx="6837006" cy="5939411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45"/>
          <p:cNvSpPr txBox="1"/>
          <p:nvPr>
            <p:ph idx="1" type="body"/>
          </p:nvPr>
        </p:nvSpPr>
        <p:spPr>
          <a:xfrm>
            <a:off x="994677" y="3062982"/>
            <a:ext cx="42741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  <a:defRPr b="1" i="0" sz="32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итульный слайд раздела">
  <p:cSld name="Титульный слайд раздела">
    <p:bg>
      <p:bgPr>
        <a:solidFill>
          <a:schemeClr val="accent1"/>
        </a:soli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6"/>
          <p:cNvPicPr preferRelativeResize="0"/>
          <p:nvPr/>
        </p:nvPicPr>
        <p:blipFill rotWithShape="1">
          <a:blip r:embed="rId2">
            <a:alphaModFix/>
          </a:blip>
          <a:srcRect b="9240" l="0" r="3105" t="4670"/>
          <a:stretch/>
        </p:blipFill>
        <p:spPr>
          <a:xfrm>
            <a:off x="6311900" y="-1"/>
            <a:ext cx="58801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6"/>
          <p:cNvSpPr txBox="1"/>
          <p:nvPr>
            <p:ph type="title"/>
          </p:nvPr>
        </p:nvSpPr>
        <p:spPr>
          <a:xfrm>
            <a:off x="603172" y="1119966"/>
            <a:ext cx="4621372" cy="18281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Play"/>
              <a:buNone/>
              <a:defRPr sz="6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Акцент">
  <p:cSld name="Акцент">
    <p:bg>
      <p:bgPr>
        <a:solidFill>
          <a:schemeClr val="lt1"/>
        </a:solid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7"/>
          <p:cNvSpPr txBox="1"/>
          <p:nvPr>
            <p:ph type="title"/>
          </p:nvPr>
        </p:nvSpPr>
        <p:spPr>
          <a:xfrm>
            <a:off x="1999417" y="2971952"/>
            <a:ext cx="8193166" cy="91409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Play"/>
              <a:buNone/>
              <a:defRPr sz="6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+ список">
  <p:cSld name="Заголовок + список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8"/>
          <p:cNvSpPr txBox="1"/>
          <p:nvPr>
            <p:ph idx="1" type="body"/>
          </p:nvPr>
        </p:nvSpPr>
        <p:spPr>
          <a:xfrm>
            <a:off x="6096000" y="692151"/>
            <a:ext cx="5437188" cy="550862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8" name="Google Shape;78;p8"/>
          <p:cNvSpPr txBox="1"/>
          <p:nvPr>
            <p:ph type="title"/>
          </p:nvPr>
        </p:nvSpPr>
        <p:spPr>
          <a:xfrm>
            <a:off x="677334" y="692150"/>
            <a:ext cx="5165527" cy="6442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8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A6A6A6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Заголовок + текст в две колонки">
  <p:cSld name="2_Заголовок + текст в две колонки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9"/>
          <p:cNvSpPr txBox="1"/>
          <p:nvPr>
            <p:ph idx="1" type="body"/>
          </p:nvPr>
        </p:nvSpPr>
        <p:spPr>
          <a:xfrm>
            <a:off x="677334" y="1773238"/>
            <a:ext cx="5304365" cy="44275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2" name="Google Shape;82;p9"/>
          <p:cNvSpPr txBox="1"/>
          <p:nvPr>
            <p:ph idx="2" type="body"/>
          </p:nvPr>
        </p:nvSpPr>
        <p:spPr>
          <a:xfrm>
            <a:off x="6228824" y="1773239"/>
            <a:ext cx="5304364" cy="44275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3" name="Google Shape;83;p9"/>
          <p:cNvSpPr txBox="1"/>
          <p:nvPr>
            <p:ph type="title"/>
          </p:nvPr>
        </p:nvSpPr>
        <p:spPr>
          <a:xfrm>
            <a:off x="677334" y="692150"/>
            <a:ext cx="10855854" cy="6442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9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A6A6A6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фактоида + текст">
  <p:cSld name="2 фактоида + текст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0"/>
          <p:cNvSpPr txBox="1"/>
          <p:nvPr>
            <p:ph idx="1" type="body"/>
          </p:nvPr>
        </p:nvSpPr>
        <p:spPr>
          <a:xfrm>
            <a:off x="671514" y="1773238"/>
            <a:ext cx="5135728" cy="44275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7" name="Google Shape;87;p10"/>
          <p:cNvSpPr txBox="1"/>
          <p:nvPr>
            <p:ph type="title"/>
          </p:nvPr>
        </p:nvSpPr>
        <p:spPr>
          <a:xfrm>
            <a:off x="677334" y="692150"/>
            <a:ext cx="10855854" cy="6442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10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10"/>
          <p:cNvSpPr txBox="1"/>
          <p:nvPr>
            <p:ph idx="2" type="body"/>
          </p:nvPr>
        </p:nvSpPr>
        <p:spPr>
          <a:xfrm>
            <a:off x="6097339" y="3864033"/>
            <a:ext cx="5417327" cy="10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800"/>
              <a:buNone/>
              <a:defRPr b="1" i="0" sz="88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0" name="Google Shape;90;p10"/>
          <p:cNvSpPr txBox="1"/>
          <p:nvPr>
            <p:ph idx="3" type="body"/>
          </p:nvPr>
        </p:nvSpPr>
        <p:spPr>
          <a:xfrm>
            <a:off x="6097338" y="5058095"/>
            <a:ext cx="5417327" cy="3566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1" name="Google Shape;91;p10"/>
          <p:cNvSpPr txBox="1"/>
          <p:nvPr>
            <p:ph idx="4" type="body"/>
          </p:nvPr>
        </p:nvSpPr>
        <p:spPr>
          <a:xfrm>
            <a:off x="6096000" y="1773238"/>
            <a:ext cx="5417327" cy="10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800"/>
              <a:buNone/>
              <a:defRPr b="1" i="0" sz="88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2" name="Google Shape;92;p10"/>
          <p:cNvSpPr txBox="1"/>
          <p:nvPr>
            <p:ph idx="5" type="body"/>
          </p:nvPr>
        </p:nvSpPr>
        <p:spPr>
          <a:xfrm>
            <a:off x="6096000" y="2967300"/>
            <a:ext cx="5417327" cy="3566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2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22" Type="http://schemas.openxmlformats.org/officeDocument/2006/relationships/slideLayout" Target="../slideLayouts/slideLayout22.xml"/><Relationship Id="rId44" Type="http://schemas.openxmlformats.org/officeDocument/2006/relationships/slideLayout" Target="../slideLayouts/slideLayout44.xml"/><Relationship Id="rId21" Type="http://schemas.openxmlformats.org/officeDocument/2006/relationships/slideLayout" Target="../slideLayouts/slideLayout21.xml"/><Relationship Id="rId43" Type="http://schemas.openxmlformats.org/officeDocument/2006/relationships/slideLayout" Target="../slideLayouts/slideLayout43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4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39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16.xml"/><Relationship Id="rId38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677334" y="692150"/>
            <a:ext cx="10855854" cy="6442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lay"/>
              <a:buNone/>
              <a:defRPr b="0" i="0" sz="3600" u="none" cap="none" strike="noStrike">
                <a:solidFill>
                  <a:schemeClr val="dk2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658813" y="1773238"/>
            <a:ext cx="10855852" cy="44640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−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3" name="Google Shape;13;p1"/>
          <p:cNvGrpSpPr/>
          <p:nvPr/>
        </p:nvGrpSpPr>
        <p:grpSpPr>
          <a:xfrm>
            <a:off x="0" y="-114752"/>
            <a:ext cx="12188148" cy="64309"/>
            <a:chOff x="0" y="1773238"/>
            <a:chExt cx="12188148" cy="735184"/>
          </a:xfrm>
        </p:grpSpPr>
        <p:cxnSp>
          <p:nvCxnSpPr>
            <p:cNvPr id="14" name="Google Shape;14;p1"/>
            <p:cNvCxnSpPr/>
            <p:nvPr/>
          </p:nvCxnSpPr>
          <p:spPr>
            <a:xfrm>
              <a:off x="0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5" name="Google Shape;15;p1"/>
            <p:cNvCxnSpPr/>
            <p:nvPr/>
          </p:nvCxnSpPr>
          <p:spPr>
            <a:xfrm>
              <a:off x="677119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6" name="Google Shape;16;p1"/>
            <p:cNvCxnSpPr/>
            <p:nvPr/>
          </p:nvCxnSpPr>
          <p:spPr>
            <a:xfrm>
              <a:off x="1354238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7" name="Google Shape;17;p1"/>
            <p:cNvCxnSpPr/>
            <p:nvPr/>
          </p:nvCxnSpPr>
          <p:spPr>
            <a:xfrm>
              <a:off x="2031357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8" name="Google Shape;18;p1"/>
            <p:cNvCxnSpPr/>
            <p:nvPr/>
          </p:nvCxnSpPr>
          <p:spPr>
            <a:xfrm>
              <a:off x="2708476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9" name="Google Shape;19;p1"/>
            <p:cNvCxnSpPr/>
            <p:nvPr/>
          </p:nvCxnSpPr>
          <p:spPr>
            <a:xfrm>
              <a:off x="3385595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0" name="Google Shape;20;p1"/>
            <p:cNvCxnSpPr/>
            <p:nvPr/>
          </p:nvCxnSpPr>
          <p:spPr>
            <a:xfrm>
              <a:off x="4062714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1" name="Google Shape;21;p1"/>
            <p:cNvCxnSpPr/>
            <p:nvPr/>
          </p:nvCxnSpPr>
          <p:spPr>
            <a:xfrm>
              <a:off x="4739833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2" name="Google Shape;22;p1"/>
            <p:cNvCxnSpPr/>
            <p:nvPr/>
          </p:nvCxnSpPr>
          <p:spPr>
            <a:xfrm>
              <a:off x="5416952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3" name="Google Shape;23;p1"/>
            <p:cNvCxnSpPr/>
            <p:nvPr/>
          </p:nvCxnSpPr>
          <p:spPr>
            <a:xfrm>
              <a:off x="6094071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4" name="Google Shape;24;p1"/>
            <p:cNvCxnSpPr/>
            <p:nvPr/>
          </p:nvCxnSpPr>
          <p:spPr>
            <a:xfrm>
              <a:off x="6771190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5" name="Google Shape;25;p1"/>
            <p:cNvCxnSpPr/>
            <p:nvPr/>
          </p:nvCxnSpPr>
          <p:spPr>
            <a:xfrm>
              <a:off x="7448309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6" name="Google Shape;26;p1"/>
            <p:cNvCxnSpPr/>
            <p:nvPr/>
          </p:nvCxnSpPr>
          <p:spPr>
            <a:xfrm>
              <a:off x="8125428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7" name="Google Shape;27;p1"/>
            <p:cNvCxnSpPr/>
            <p:nvPr/>
          </p:nvCxnSpPr>
          <p:spPr>
            <a:xfrm>
              <a:off x="8802547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8" name="Google Shape;28;p1"/>
            <p:cNvCxnSpPr/>
            <p:nvPr/>
          </p:nvCxnSpPr>
          <p:spPr>
            <a:xfrm>
              <a:off x="9479666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9" name="Google Shape;29;p1"/>
            <p:cNvCxnSpPr/>
            <p:nvPr/>
          </p:nvCxnSpPr>
          <p:spPr>
            <a:xfrm>
              <a:off x="10156785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0" name="Google Shape;30;p1"/>
            <p:cNvCxnSpPr/>
            <p:nvPr/>
          </p:nvCxnSpPr>
          <p:spPr>
            <a:xfrm>
              <a:off x="10833904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1" name="Google Shape;31;p1"/>
            <p:cNvCxnSpPr/>
            <p:nvPr/>
          </p:nvCxnSpPr>
          <p:spPr>
            <a:xfrm>
              <a:off x="11511023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2" name="Google Shape;32;p1"/>
            <p:cNvCxnSpPr/>
            <p:nvPr/>
          </p:nvCxnSpPr>
          <p:spPr>
            <a:xfrm>
              <a:off x="12188148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33" name="Google Shape;33;p1"/>
          <p:cNvGrpSpPr/>
          <p:nvPr/>
        </p:nvGrpSpPr>
        <p:grpSpPr>
          <a:xfrm>
            <a:off x="-3" y="6987088"/>
            <a:ext cx="12188148" cy="64309"/>
            <a:chOff x="0" y="1773238"/>
            <a:chExt cx="12188148" cy="735184"/>
          </a:xfrm>
        </p:grpSpPr>
        <p:cxnSp>
          <p:nvCxnSpPr>
            <p:cNvPr id="34" name="Google Shape;34;p1"/>
            <p:cNvCxnSpPr/>
            <p:nvPr/>
          </p:nvCxnSpPr>
          <p:spPr>
            <a:xfrm>
              <a:off x="0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5" name="Google Shape;35;p1"/>
            <p:cNvCxnSpPr/>
            <p:nvPr/>
          </p:nvCxnSpPr>
          <p:spPr>
            <a:xfrm>
              <a:off x="677119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6" name="Google Shape;36;p1"/>
            <p:cNvCxnSpPr/>
            <p:nvPr/>
          </p:nvCxnSpPr>
          <p:spPr>
            <a:xfrm>
              <a:off x="1354238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7" name="Google Shape;37;p1"/>
            <p:cNvCxnSpPr/>
            <p:nvPr/>
          </p:nvCxnSpPr>
          <p:spPr>
            <a:xfrm>
              <a:off x="2031357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8" name="Google Shape;38;p1"/>
            <p:cNvCxnSpPr/>
            <p:nvPr/>
          </p:nvCxnSpPr>
          <p:spPr>
            <a:xfrm>
              <a:off x="2708476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9" name="Google Shape;39;p1"/>
            <p:cNvCxnSpPr/>
            <p:nvPr/>
          </p:nvCxnSpPr>
          <p:spPr>
            <a:xfrm>
              <a:off x="3385595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0" name="Google Shape;40;p1"/>
            <p:cNvCxnSpPr/>
            <p:nvPr/>
          </p:nvCxnSpPr>
          <p:spPr>
            <a:xfrm>
              <a:off x="4062714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1" name="Google Shape;41;p1"/>
            <p:cNvCxnSpPr/>
            <p:nvPr/>
          </p:nvCxnSpPr>
          <p:spPr>
            <a:xfrm>
              <a:off x="4739833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2" name="Google Shape;42;p1"/>
            <p:cNvCxnSpPr/>
            <p:nvPr/>
          </p:nvCxnSpPr>
          <p:spPr>
            <a:xfrm>
              <a:off x="5416952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3" name="Google Shape;43;p1"/>
            <p:cNvCxnSpPr/>
            <p:nvPr/>
          </p:nvCxnSpPr>
          <p:spPr>
            <a:xfrm>
              <a:off x="6094071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4" name="Google Shape;44;p1"/>
            <p:cNvCxnSpPr/>
            <p:nvPr/>
          </p:nvCxnSpPr>
          <p:spPr>
            <a:xfrm>
              <a:off x="6771190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5" name="Google Shape;45;p1"/>
            <p:cNvCxnSpPr/>
            <p:nvPr/>
          </p:nvCxnSpPr>
          <p:spPr>
            <a:xfrm>
              <a:off x="7448309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6" name="Google Shape;46;p1"/>
            <p:cNvCxnSpPr/>
            <p:nvPr/>
          </p:nvCxnSpPr>
          <p:spPr>
            <a:xfrm>
              <a:off x="8125428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7" name="Google Shape;47;p1"/>
            <p:cNvCxnSpPr/>
            <p:nvPr/>
          </p:nvCxnSpPr>
          <p:spPr>
            <a:xfrm>
              <a:off x="8802547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8" name="Google Shape;48;p1"/>
            <p:cNvCxnSpPr/>
            <p:nvPr/>
          </p:nvCxnSpPr>
          <p:spPr>
            <a:xfrm>
              <a:off x="9479666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9" name="Google Shape;49;p1"/>
            <p:cNvCxnSpPr/>
            <p:nvPr/>
          </p:nvCxnSpPr>
          <p:spPr>
            <a:xfrm>
              <a:off x="10156785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0" name="Google Shape;50;p1"/>
            <p:cNvCxnSpPr/>
            <p:nvPr/>
          </p:nvCxnSpPr>
          <p:spPr>
            <a:xfrm>
              <a:off x="10833904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1" name="Google Shape;51;p1"/>
            <p:cNvCxnSpPr/>
            <p:nvPr/>
          </p:nvCxnSpPr>
          <p:spPr>
            <a:xfrm>
              <a:off x="11511023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2" name="Google Shape;52;p1"/>
            <p:cNvCxnSpPr/>
            <p:nvPr/>
          </p:nvCxnSpPr>
          <p:spPr>
            <a:xfrm>
              <a:off x="12188148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415">
          <p15:clr>
            <a:srgbClr val="FDE53C"/>
          </p15:clr>
        </p15:guide>
        <p15:guide id="2" pos="7265">
          <p15:clr>
            <a:srgbClr val="FDE53C"/>
          </p15:clr>
        </p15:guide>
        <p15:guide id="3" orient="horz" pos="3906">
          <p15:clr>
            <a:srgbClr val="FDE53C"/>
          </p15:clr>
        </p15:guide>
        <p15:guide id="4" pos="5110">
          <p15:clr>
            <a:srgbClr val="FDE53C"/>
          </p15:clr>
        </p15:guide>
        <p15:guide id="5" pos="2547">
          <p15:clr>
            <a:srgbClr val="FDE53C"/>
          </p15:clr>
        </p15:guide>
        <p15:guide id="6" pos="3840">
          <p15:clr>
            <a:srgbClr val="FDE53C"/>
          </p15:clr>
        </p15:guide>
        <p15:guide id="7" orient="horz" pos="436">
          <p15:clr>
            <a:srgbClr val="FDE53C"/>
          </p15:clr>
        </p15:guide>
        <p15:guide id="8" orient="horz" pos="1117">
          <p15:clr>
            <a:srgbClr val="FDE53C"/>
          </p15:clr>
        </p15:guide>
        <p15:guide id="9" pos="2116">
          <p15:clr>
            <a:srgbClr val="FDE53C"/>
          </p15:clr>
        </p15:guide>
        <p15:guide id="10" pos="5541">
          <p15:clr>
            <a:srgbClr val="FDE53C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jpg"/><Relationship Id="rId4" Type="http://schemas.openxmlformats.org/officeDocument/2006/relationships/hyperlink" Target="https://docs.google.com/document/d/1RZXWhlh5KZZ2RPpY-hyFVFCx5Fn8EmxN0GaLoCPG9CU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8.png"/><Relationship Id="rId4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9.jpg"/><Relationship Id="rId4" Type="http://schemas.openxmlformats.org/officeDocument/2006/relationships/image" Target="../media/image2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s://github.com/public-apis/public-apis" TargetMode="External"/><Relationship Id="rId4" Type="http://schemas.openxmlformats.org/officeDocument/2006/relationships/hyperlink" Target="https://rapidapi.com/collection/list-of-free-apis" TargetMode="Externa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s://4brain.ru/tvorcheskoe-myshlenie/teorii-kreativnosti.php" TargetMode="Externa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31.xml"/><Relationship Id="rId3" Type="http://schemas.openxmlformats.org/officeDocument/2006/relationships/hyperlink" Target="https://bit.do/fJTRy" TargetMode="External"/><Relationship Id="rId4" Type="http://schemas.openxmlformats.org/officeDocument/2006/relationships/image" Target="../media/image22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7.png"/><Relationship Id="rId4" Type="http://schemas.openxmlformats.org/officeDocument/2006/relationships/image" Target="../media/image2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3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9.jp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9.jp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2.jp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2.jp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1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41.xml"/><Relationship Id="rId3" Type="http://schemas.openxmlformats.org/officeDocument/2006/relationships/hyperlink" Target="https://github.com/vk-education/common" TargetMode="External"/><Relationship Id="rId4" Type="http://schemas.openxmlformats.org/officeDocument/2006/relationships/hyperlink" Target="https://developer.android.com/studio" TargetMode="Externa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46"/>
          <p:cNvSpPr txBox="1"/>
          <p:nvPr>
            <p:ph idx="1" type="body"/>
          </p:nvPr>
        </p:nvSpPr>
        <p:spPr>
          <a:xfrm>
            <a:off x="658813" y="3639110"/>
            <a:ext cx="102234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lang="ru-RU"/>
              <a:t>Как обычно - правила и советы</a:t>
            </a:r>
            <a:endParaRPr/>
          </a:p>
        </p:txBody>
      </p:sp>
      <p:sp>
        <p:nvSpPr>
          <p:cNvPr id="372" name="Google Shape;372;p46"/>
          <p:cNvSpPr txBox="1"/>
          <p:nvPr>
            <p:ph type="title"/>
          </p:nvPr>
        </p:nvSpPr>
        <p:spPr>
          <a:xfrm>
            <a:off x="622300" y="699321"/>
            <a:ext cx="10220400" cy="1828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Play"/>
              <a:buNone/>
            </a:pPr>
            <a:r>
              <a:rPr lang="ru-RU"/>
              <a:t>Введение и командный проект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55"/>
          <p:cNvSpPr txBox="1"/>
          <p:nvPr>
            <p:ph idx="1" type="body"/>
          </p:nvPr>
        </p:nvSpPr>
        <p:spPr>
          <a:xfrm>
            <a:off x="6096000" y="5147214"/>
            <a:ext cx="5449800" cy="352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" name="Google Shape;455;p55"/>
          <p:cNvSpPr txBox="1"/>
          <p:nvPr>
            <p:ph type="title"/>
          </p:nvPr>
        </p:nvSpPr>
        <p:spPr>
          <a:xfrm>
            <a:off x="677334" y="692150"/>
            <a:ext cx="4662900" cy="108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Рубежный контроль</a:t>
            </a:r>
            <a:endParaRPr sz="3000"/>
          </a:p>
        </p:txBody>
      </p:sp>
      <p:sp>
        <p:nvSpPr>
          <p:cNvPr id="456" name="Google Shape;456;p55"/>
          <p:cNvSpPr txBox="1"/>
          <p:nvPr>
            <p:ph idx="4" type="body"/>
          </p:nvPr>
        </p:nvSpPr>
        <p:spPr>
          <a:xfrm>
            <a:off x="671514" y="2018599"/>
            <a:ext cx="4649700" cy="4182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Как стендап, но только с преподавателями:)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Оценку получает команда! Мы рассчитываем что вся команда будет на созвоне.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Мы будем глядеть на готовность проекта, на прогресс команды (сделанные фичи), как команда решает проблемы.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Даты проведения:</a:t>
            </a:r>
            <a:endParaRPr b="1"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b="1" lang="ru-RU"/>
              <a:t>28.02.2023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ru-RU"/>
              <a:t>28.03.2023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ru-RU"/>
              <a:t>25.04.2023</a:t>
            </a:r>
            <a:endParaRPr b="1"/>
          </a:p>
        </p:txBody>
      </p:sp>
      <p:pic>
        <p:nvPicPr>
          <p:cNvPr id="457" name="Google Shape;457;p55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6664" r="6664" t="0"/>
          <a:stretch/>
        </p:blipFill>
        <p:spPr>
          <a:xfrm>
            <a:off x="6096000" y="692151"/>
            <a:ext cx="5437188" cy="4182176"/>
          </a:xfrm>
          <a:prstGeom prst="rect">
            <a:avLst/>
          </a:prstGeom>
        </p:spPr>
      </p:pic>
      <p:sp>
        <p:nvSpPr>
          <p:cNvPr id="458" name="Google Shape;458;p55"/>
          <p:cNvSpPr txBox="1"/>
          <p:nvPr>
            <p:ph idx="3" type="body"/>
          </p:nvPr>
        </p:nvSpPr>
        <p:spPr>
          <a:xfrm>
            <a:off x="6096000" y="5553075"/>
            <a:ext cx="5449800" cy="684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4" name="Google Shape;464;p56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6635" r="6626" t="0"/>
          <a:stretch/>
        </p:blipFill>
        <p:spPr>
          <a:xfrm>
            <a:off x="6096000" y="692151"/>
            <a:ext cx="5437189" cy="4182176"/>
          </a:xfrm>
          <a:prstGeom prst="rect">
            <a:avLst/>
          </a:prstGeom>
        </p:spPr>
      </p:pic>
      <p:sp>
        <p:nvSpPr>
          <p:cNvPr id="465" name="Google Shape;465;p56"/>
          <p:cNvSpPr txBox="1"/>
          <p:nvPr>
            <p:ph idx="1" type="body"/>
          </p:nvPr>
        </p:nvSpPr>
        <p:spPr>
          <a:xfrm>
            <a:off x="6096000" y="5147214"/>
            <a:ext cx="5449800" cy="352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p56"/>
          <p:cNvSpPr txBox="1"/>
          <p:nvPr>
            <p:ph idx="3" type="body"/>
          </p:nvPr>
        </p:nvSpPr>
        <p:spPr>
          <a:xfrm>
            <a:off x="6096000" y="5553075"/>
            <a:ext cx="5449800" cy="684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p56"/>
          <p:cNvSpPr txBox="1"/>
          <p:nvPr>
            <p:ph type="title"/>
          </p:nvPr>
        </p:nvSpPr>
        <p:spPr>
          <a:xfrm>
            <a:off x="677334" y="692150"/>
            <a:ext cx="4662900" cy="108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Защита проекта</a:t>
            </a:r>
            <a:endParaRPr/>
          </a:p>
        </p:txBody>
      </p:sp>
      <p:sp>
        <p:nvSpPr>
          <p:cNvPr id="468" name="Google Shape;468;p56"/>
          <p:cNvSpPr txBox="1"/>
          <p:nvPr>
            <p:ph idx="4" type="body"/>
          </p:nvPr>
        </p:nvSpPr>
        <p:spPr>
          <a:xfrm>
            <a:off x="671514" y="2018599"/>
            <a:ext cx="4649700" cy="4182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Финиш.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В отличии от предыдущих зачетов, здесь наиболее интересен будет питч (презентация) проекта.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Основная задача будет - продать проект. Презентовать его так, чтобы было понятно что идея актуальная, реализация непростая, но у вас все под контролем и вы знаете как его довести до релиза.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Для оценки будет приглашенное жюри, перед которыми надо будет провести питч и ответить на вопросы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Дата - </a:t>
            </a:r>
            <a:r>
              <a:rPr b="1" lang="ru-RU"/>
              <a:t>30</a:t>
            </a:r>
            <a:r>
              <a:rPr b="1" lang="ru-RU"/>
              <a:t>.05.2023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57"/>
          <p:cNvSpPr/>
          <p:nvPr/>
        </p:nvSpPr>
        <p:spPr>
          <a:xfrm>
            <a:off x="-747195" y="-916337"/>
            <a:ext cx="13689200" cy="8692459"/>
          </a:xfrm>
          <a:custGeom>
            <a:rect b="b" l="l" r="r" t="t"/>
            <a:pathLst>
              <a:path extrusionOk="0" h="8338090" w="13131127">
                <a:moveTo>
                  <a:pt x="1931349" y="111"/>
                </a:moveTo>
                <a:lnTo>
                  <a:pt x="300951" y="111"/>
                </a:lnTo>
                <a:cubicBezTo>
                  <a:pt x="151900" y="111"/>
                  <a:pt x="77407" y="111"/>
                  <a:pt x="33467" y="48206"/>
                </a:cubicBezTo>
                <a:cubicBezTo>
                  <a:pt x="-10473" y="96300"/>
                  <a:pt x="-3812" y="169883"/>
                  <a:pt x="9575" y="316216"/>
                </a:cubicBezTo>
                <a:cubicBezTo>
                  <a:pt x="411570" y="4727600"/>
                  <a:pt x="2815085" y="8439209"/>
                  <a:pt x="7257462" y="8336104"/>
                </a:cubicBezTo>
                <a:cubicBezTo>
                  <a:pt x="7388194" y="8333094"/>
                  <a:pt x="7453591" y="8331557"/>
                  <a:pt x="7495674" y="8288522"/>
                </a:cubicBezTo>
                <a:cubicBezTo>
                  <a:pt x="7537757" y="8245486"/>
                  <a:pt x="7537757" y="8178948"/>
                  <a:pt x="7537757" y="8045871"/>
                </a:cubicBezTo>
                <a:lnTo>
                  <a:pt x="7537757" y="5363332"/>
                </a:lnTo>
                <a:cubicBezTo>
                  <a:pt x="9577195" y="5646584"/>
                  <a:pt x="10349670" y="6995795"/>
                  <a:pt x="10823213" y="8121311"/>
                </a:cubicBezTo>
                <a:cubicBezTo>
                  <a:pt x="10866385" y="8223776"/>
                  <a:pt x="10887970" y="8275009"/>
                  <a:pt x="10925185" y="8299985"/>
                </a:cubicBezTo>
                <a:cubicBezTo>
                  <a:pt x="10962400" y="8324961"/>
                  <a:pt x="11013193" y="8324705"/>
                  <a:pt x="11115101" y="8324705"/>
                </a:cubicBezTo>
                <a:lnTo>
                  <a:pt x="12838696" y="8324705"/>
                </a:lnTo>
                <a:cubicBezTo>
                  <a:pt x="12980381" y="8324705"/>
                  <a:pt x="13051158" y="8324705"/>
                  <a:pt x="13095484" y="8271295"/>
                </a:cubicBezTo>
                <a:cubicBezTo>
                  <a:pt x="13139808" y="8217884"/>
                  <a:pt x="13141409" y="8152627"/>
                  <a:pt x="13104899" y="8031654"/>
                </a:cubicBezTo>
                <a:cubicBezTo>
                  <a:pt x="12658452" y="6551480"/>
                  <a:pt x="11501339" y="4773068"/>
                  <a:pt x="9840131" y="4166282"/>
                </a:cubicBezTo>
                <a:cubicBezTo>
                  <a:pt x="9840131" y="4166282"/>
                  <a:pt x="9840131" y="4166282"/>
                  <a:pt x="9840772" y="4165642"/>
                </a:cubicBezTo>
                <a:cubicBezTo>
                  <a:pt x="11064884" y="3565772"/>
                  <a:pt x="12429400" y="1985374"/>
                  <a:pt x="12827358" y="308659"/>
                </a:cubicBezTo>
                <a:cubicBezTo>
                  <a:pt x="12858744" y="176543"/>
                  <a:pt x="12869249" y="109365"/>
                  <a:pt x="12824925" y="54738"/>
                </a:cubicBezTo>
                <a:cubicBezTo>
                  <a:pt x="12780600" y="111"/>
                  <a:pt x="12706683" y="111"/>
                  <a:pt x="12558914" y="111"/>
                </a:cubicBezTo>
                <a:lnTo>
                  <a:pt x="10895465" y="111"/>
                </a:lnTo>
                <a:cubicBezTo>
                  <a:pt x="10781898" y="111"/>
                  <a:pt x="10725148" y="111"/>
                  <a:pt x="10685628" y="29890"/>
                </a:cubicBezTo>
                <a:cubicBezTo>
                  <a:pt x="10646107" y="59669"/>
                  <a:pt x="10629582" y="117754"/>
                  <a:pt x="10596466" y="233732"/>
                </a:cubicBezTo>
                <a:lnTo>
                  <a:pt x="10596466" y="233732"/>
                </a:lnTo>
                <a:cubicBezTo>
                  <a:pt x="10218555" y="1573272"/>
                  <a:pt x="9033579" y="3035643"/>
                  <a:pt x="7537757" y="3301924"/>
                </a:cubicBezTo>
                <a:lnTo>
                  <a:pt x="7537757" y="295595"/>
                </a:lnTo>
                <a:cubicBezTo>
                  <a:pt x="7537757" y="156306"/>
                  <a:pt x="7537757" y="86630"/>
                  <a:pt x="7494457" y="43403"/>
                </a:cubicBezTo>
                <a:cubicBezTo>
                  <a:pt x="7451157" y="175"/>
                  <a:pt x="7381404" y="111"/>
                  <a:pt x="7242217" y="111"/>
                </a:cubicBezTo>
                <a:lnTo>
                  <a:pt x="5619954" y="111"/>
                </a:lnTo>
                <a:cubicBezTo>
                  <a:pt x="5480639" y="111"/>
                  <a:pt x="5410950" y="111"/>
                  <a:pt x="5367650" y="43403"/>
                </a:cubicBezTo>
                <a:cubicBezTo>
                  <a:pt x="5324350" y="86694"/>
                  <a:pt x="5324414" y="156306"/>
                  <a:pt x="5324414" y="295595"/>
                </a:cubicBezTo>
                <a:lnTo>
                  <a:pt x="5324414" y="5720487"/>
                </a:lnTo>
                <a:cubicBezTo>
                  <a:pt x="3777349" y="5414693"/>
                  <a:pt x="2440569" y="3146817"/>
                  <a:pt x="2230027" y="281186"/>
                </a:cubicBezTo>
                <a:cubicBezTo>
                  <a:pt x="2220163" y="146700"/>
                  <a:pt x="2215231" y="79137"/>
                  <a:pt x="2172380" y="39624"/>
                </a:cubicBezTo>
                <a:cubicBezTo>
                  <a:pt x="2129529" y="111"/>
                  <a:pt x="2063490" y="111"/>
                  <a:pt x="1931029" y="111"/>
                </a:cubicBezTo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4" name="Google Shape;474;p57"/>
          <p:cNvSpPr txBox="1"/>
          <p:nvPr>
            <p:ph type="title"/>
          </p:nvPr>
        </p:nvSpPr>
        <p:spPr>
          <a:xfrm>
            <a:off x="1999417" y="2057855"/>
            <a:ext cx="8193300" cy="27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Play"/>
              <a:buNone/>
            </a:pPr>
            <a:r>
              <a:rPr lang="ru-RU"/>
              <a:t>На РК1 нужно подготовить ТЗ и репозиторий</a:t>
            </a:r>
            <a:endParaRPr/>
          </a:p>
        </p:txBody>
      </p:sp>
      <p:sp>
        <p:nvSpPr>
          <p:cNvPr id="475" name="Google Shape;475;p57"/>
          <p:cNvSpPr txBox="1"/>
          <p:nvPr/>
        </p:nvSpPr>
        <p:spPr>
          <a:xfrm>
            <a:off x="3670373" y="4076054"/>
            <a:ext cx="4851300" cy="28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36000" spcFirstLastPara="1" rIns="36000" wrap="square" tIns="360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58"/>
          <p:cNvSpPr txBox="1"/>
          <p:nvPr>
            <p:ph idx="1" type="body"/>
          </p:nvPr>
        </p:nvSpPr>
        <p:spPr>
          <a:xfrm>
            <a:off x="6096000" y="5147214"/>
            <a:ext cx="5449800" cy="352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Пример технического задания</a:t>
            </a:r>
            <a:endParaRPr/>
          </a:p>
        </p:txBody>
      </p:sp>
      <p:sp>
        <p:nvSpPr>
          <p:cNvPr id="482" name="Google Shape;482;p58"/>
          <p:cNvSpPr txBox="1"/>
          <p:nvPr>
            <p:ph type="title"/>
          </p:nvPr>
        </p:nvSpPr>
        <p:spPr>
          <a:xfrm>
            <a:off x="677334" y="692150"/>
            <a:ext cx="4662900" cy="108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Техническое задание</a:t>
            </a:r>
            <a:endParaRPr sz="3000"/>
          </a:p>
        </p:txBody>
      </p:sp>
      <p:sp>
        <p:nvSpPr>
          <p:cNvPr id="483" name="Google Shape;483;p58"/>
          <p:cNvSpPr txBox="1"/>
          <p:nvPr>
            <p:ph idx="4" type="body"/>
          </p:nvPr>
        </p:nvSpPr>
        <p:spPr>
          <a:xfrm>
            <a:off x="671514" y="2018599"/>
            <a:ext cx="4649700" cy="4182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Техническое задание должно вам помочь с распределением работ.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Основные вопросы, на которое должно ответить ТЗ: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ru-RU"/>
              <a:t>Состав команды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-RU"/>
              <a:t>Идея проекта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-RU"/>
              <a:t>Целевая аудитория (для кого актуально)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-RU"/>
              <a:t>Карта экранов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-RU"/>
              <a:t>Список фич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-RU"/>
              <a:t>Майлстоуны проекта (на каком этапе, какие будут делаться фичи)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Форма - свободная, оформлять по ГОСТ-у не требуется:)</a:t>
            </a:r>
            <a:endParaRPr/>
          </a:p>
        </p:txBody>
      </p:sp>
      <p:pic>
        <p:nvPicPr>
          <p:cNvPr id="484" name="Google Shape;484;p58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6664" r="6664" t="0"/>
          <a:stretch/>
        </p:blipFill>
        <p:spPr>
          <a:xfrm>
            <a:off x="6096000" y="692151"/>
            <a:ext cx="5437188" cy="4182176"/>
          </a:xfrm>
          <a:prstGeom prst="rect">
            <a:avLst/>
          </a:prstGeom>
        </p:spPr>
      </p:pic>
      <p:sp>
        <p:nvSpPr>
          <p:cNvPr id="485" name="Google Shape;485;p58"/>
          <p:cNvSpPr txBox="1"/>
          <p:nvPr>
            <p:ph idx="3" type="body"/>
          </p:nvPr>
        </p:nvSpPr>
        <p:spPr>
          <a:xfrm>
            <a:off x="6096000" y="5553075"/>
            <a:ext cx="5449800" cy="684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u="sng">
                <a:solidFill>
                  <a:schemeClr val="dk2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https://docs.google.com/document/d/1RZXWhlh5KZZ2RPpY-hyFVFCx5Fn8EmxN0GaLoCPG9CU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59"/>
          <p:cNvSpPr/>
          <p:nvPr/>
        </p:nvSpPr>
        <p:spPr>
          <a:xfrm>
            <a:off x="-747195" y="-916337"/>
            <a:ext cx="13689200" cy="8692459"/>
          </a:xfrm>
          <a:custGeom>
            <a:rect b="b" l="l" r="r" t="t"/>
            <a:pathLst>
              <a:path extrusionOk="0" h="8338090" w="13131127">
                <a:moveTo>
                  <a:pt x="1931349" y="111"/>
                </a:moveTo>
                <a:lnTo>
                  <a:pt x="300951" y="111"/>
                </a:lnTo>
                <a:cubicBezTo>
                  <a:pt x="151900" y="111"/>
                  <a:pt x="77407" y="111"/>
                  <a:pt x="33467" y="48206"/>
                </a:cubicBezTo>
                <a:cubicBezTo>
                  <a:pt x="-10473" y="96300"/>
                  <a:pt x="-3812" y="169883"/>
                  <a:pt x="9575" y="316216"/>
                </a:cubicBezTo>
                <a:cubicBezTo>
                  <a:pt x="411570" y="4727600"/>
                  <a:pt x="2815085" y="8439209"/>
                  <a:pt x="7257462" y="8336104"/>
                </a:cubicBezTo>
                <a:cubicBezTo>
                  <a:pt x="7388194" y="8333094"/>
                  <a:pt x="7453591" y="8331557"/>
                  <a:pt x="7495674" y="8288522"/>
                </a:cubicBezTo>
                <a:cubicBezTo>
                  <a:pt x="7537757" y="8245486"/>
                  <a:pt x="7537757" y="8178948"/>
                  <a:pt x="7537757" y="8045871"/>
                </a:cubicBezTo>
                <a:lnTo>
                  <a:pt x="7537757" y="5363332"/>
                </a:lnTo>
                <a:cubicBezTo>
                  <a:pt x="9577195" y="5646584"/>
                  <a:pt x="10349670" y="6995795"/>
                  <a:pt x="10823213" y="8121311"/>
                </a:cubicBezTo>
                <a:cubicBezTo>
                  <a:pt x="10866385" y="8223776"/>
                  <a:pt x="10887970" y="8275009"/>
                  <a:pt x="10925185" y="8299985"/>
                </a:cubicBezTo>
                <a:cubicBezTo>
                  <a:pt x="10962400" y="8324961"/>
                  <a:pt x="11013193" y="8324705"/>
                  <a:pt x="11115101" y="8324705"/>
                </a:cubicBezTo>
                <a:lnTo>
                  <a:pt x="12838696" y="8324705"/>
                </a:lnTo>
                <a:cubicBezTo>
                  <a:pt x="12980381" y="8324705"/>
                  <a:pt x="13051158" y="8324705"/>
                  <a:pt x="13095484" y="8271295"/>
                </a:cubicBezTo>
                <a:cubicBezTo>
                  <a:pt x="13139808" y="8217884"/>
                  <a:pt x="13141409" y="8152627"/>
                  <a:pt x="13104899" y="8031654"/>
                </a:cubicBezTo>
                <a:cubicBezTo>
                  <a:pt x="12658452" y="6551480"/>
                  <a:pt x="11501339" y="4773068"/>
                  <a:pt x="9840131" y="4166282"/>
                </a:cubicBezTo>
                <a:cubicBezTo>
                  <a:pt x="9840131" y="4166282"/>
                  <a:pt x="9840131" y="4166282"/>
                  <a:pt x="9840772" y="4165642"/>
                </a:cubicBezTo>
                <a:cubicBezTo>
                  <a:pt x="11064884" y="3565772"/>
                  <a:pt x="12429400" y="1985374"/>
                  <a:pt x="12827358" y="308659"/>
                </a:cubicBezTo>
                <a:cubicBezTo>
                  <a:pt x="12858744" y="176543"/>
                  <a:pt x="12869249" y="109365"/>
                  <a:pt x="12824925" y="54738"/>
                </a:cubicBezTo>
                <a:cubicBezTo>
                  <a:pt x="12780600" y="111"/>
                  <a:pt x="12706683" y="111"/>
                  <a:pt x="12558914" y="111"/>
                </a:cubicBezTo>
                <a:lnTo>
                  <a:pt x="10895465" y="111"/>
                </a:lnTo>
                <a:cubicBezTo>
                  <a:pt x="10781898" y="111"/>
                  <a:pt x="10725148" y="111"/>
                  <a:pt x="10685628" y="29890"/>
                </a:cubicBezTo>
                <a:cubicBezTo>
                  <a:pt x="10646107" y="59669"/>
                  <a:pt x="10629582" y="117754"/>
                  <a:pt x="10596466" y="233732"/>
                </a:cubicBezTo>
                <a:lnTo>
                  <a:pt x="10596466" y="233732"/>
                </a:lnTo>
                <a:cubicBezTo>
                  <a:pt x="10218555" y="1573272"/>
                  <a:pt x="9033579" y="3035643"/>
                  <a:pt x="7537757" y="3301924"/>
                </a:cubicBezTo>
                <a:lnTo>
                  <a:pt x="7537757" y="295595"/>
                </a:lnTo>
                <a:cubicBezTo>
                  <a:pt x="7537757" y="156306"/>
                  <a:pt x="7537757" y="86630"/>
                  <a:pt x="7494457" y="43403"/>
                </a:cubicBezTo>
                <a:cubicBezTo>
                  <a:pt x="7451157" y="175"/>
                  <a:pt x="7381404" y="111"/>
                  <a:pt x="7242217" y="111"/>
                </a:cubicBezTo>
                <a:lnTo>
                  <a:pt x="5619954" y="111"/>
                </a:lnTo>
                <a:cubicBezTo>
                  <a:pt x="5480639" y="111"/>
                  <a:pt x="5410950" y="111"/>
                  <a:pt x="5367650" y="43403"/>
                </a:cubicBezTo>
                <a:cubicBezTo>
                  <a:pt x="5324350" y="86694"/>
                  <a:pt x="5324414" y="156306"/>
                  <a:pt x="5324414" y="295595"/>
                </a:cubicBezTo>
                <a:lnTo>
                  <a:pt x="5324414" y="5720487"/>
                </a:lnTo>
                <a:cubicBezTo>
                  <a:pt x="3777349" y="5414693"/>
                  <a:pt x="2440569" y="3146817"/>
                  <a:pt x="2230027" y="281186"/>
                </a:cubicBezTo>
                <a:cubicBezTo>
                  <a:pt x="2220163" y="146700"/>
                  <a:pt x="2215231" y="79137"/>
                  <a:pt x="2172380" y="39624"/>
                </a:cubicBezTo>
                <a:cubicBezTo>
                  <a:pt x="2129529" y="111"/>
                  <a:pt x="2063490" y="111"/>
                  <a:pt x="1931029" y="111"/>
                </a:cubicBezTo>
              </a:path>
            </a:pathLst>
          </a:custGeom>
          <a:solidFill>
            <a:srgbClr val="CAD5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1" name="Google Shape;491;p59"/>
          <p:cNvSpPr txBox="1"/>
          <p:nvPr>
            <p:ph type="title"/>
          </p:nvPr>
        </p:nvSpPr>
        <p:spPr>
          <a:xfrm>
            <a:off x="1999417" y="2057855"/>
            <a:ext cx="8193300" cy="27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Play"/>
              <a:buNone/>
            </a:pPr>
            <a:r>
              <a:rPr lang="ru-RU"/>
              <a:t>Какие-то дополнительные активности?</a:t>
            </a:r>
            <a:endParaRPr/>
          </a:p>
        </p:txBody>
      </p:sp>
      <p:sp>
        <p:nvSpPr>
          <p:cNvPr id="492" name="Google Shape;492;p59"/>
          <p:cNvSpPr txBox="1"/>
          <p:nvPr/>
        </p:nvSpPr>
        <p:spPr>
          <a:xfrm>
            <a:off x="3670373" y="4076054"/>
            <a:ext cx="4851300" cy="28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36000" spcFirstLastPara="1" rIns="36000" wrap="square" tIns="360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60"/>
          <p:cNvSpPr txBox="1"/>
          <p:nvPr>
            <p:ph type="title"/>
          </p:nvPr>
        </p:nvSpPr>
        <p:spPr>
          <a:xfrm>
            <a:off x="6870175" y="692150"/>
            <a:ext cx="4803300" cy="108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Предлагайте, будем смотреть по ситуации</a:t>
            </a:r>
            <a:endParaRPr/>
          </a:p>
        </p:txBody>
      </p:sp>
      <p:pic>
        <p:nvPicPr>
          <p:cNvPr id="499" name="Google Shape;499;p60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24284" r="29049" t="0"/>
          <a:stretch/>
        </p:blipFill>
        <p:spPr>
          <a:xfrm>
            <a:off x="0" y="0"/>
            <a:ext cx="6096000" cy="6858000"/>
          </a:xfrm>
          <a:prstGeom prst="rect">
            <a:avLst/>
          </a:prstGeom>
        </p:spPr>
      </p:pic>
      <p:sp>
        <p:nvSpPr>
          <p:cNvPr id="500" name="Google Shape;500;p60"/>
          <p:cNvSpPr txBox="1"/>
          <p:nvPr>
            <p:ph idx="1" type="body"/>
          </p:nvPr>
        </p:nvSpPr>
        <p:spPr>
          <a:xfrm>
            <a:off x="6864351" y="2018599"/>
            <a:ext cx="4649700" cy="4182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Оффлайн встречи возможны. Но зависит от эпидемиологической ситуации:(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Будут проведены еще: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ru-RU"/>
              <a:t>Хакатон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-RU"/>
              <a:t>Предзащита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Но мы готовы к предложениям, например: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ru-RU"/>
              <a:t>Провести дополнительный хакатон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-RU"/>
              <a:t>Провести дополнительные лекции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Будет такое условие - идею должны поддержать большинство студентов.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5" name="Google Shape;505;p61"/>
          <p:cNvPicPr preferRelativeResize="0"/>
          <p:nvPr/>
        </p:nvPicPr>
        <p:blipFill rotWithShape="1">
          <a:blip r:embed="rId3">
            <a:alphaModFix/>
          </a:blip>
          <a:srcRect b="9245" l="0" r="3110" t="4665"/>
          <a:stretch/>
        </p:blipFill>
        <p:spPr>
          <a:xfrm>
            <a:off x="6311900" y="-1"/>
            <a:ext cx="588009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06" name="Google Shape;506;p61"/>
          <p:cNvSpPr/>
          <p:nvPr/>
        </p:nvSpPr>
        <p:spPr>
          <a:xfrm>
            <a:off x="658813" y="5548708"/>
            <a:ext cx="189300" cy="1893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7" name="Google Shape;507;p61"/>
          <p:cNvSpPr/>
          <p:nvPr/>
        </p:nvSpPr>
        <p:spPr>
          <a:xfrm>
            <a:off x="1182274" y="5548708"/>
            <a:ext cx="189300" cy="1893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8" name="Google Shape;508;p61"/>
          <p:cNvSpPr/>
          <p:nvPr/>
        </p:nvSpPr>
        <p:spPr>
          <a:xfrm>
            <a:off x="1705735" y="5548708"/>
            <a:ext cx="189300" cy="1893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9" name="Google Shape;509;p61"/>
          <p:cNvSpPr/>
          <p:nvPr/>
        </p:nvSpPr>
        <p:spPr>
          <a:xfrm>
            <a:off x="2229196" y="5548708"/>
            <a:ext cx="189300" cy="1893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0" name="Google Shape;510;p61"/>
          <p:cNvSpPr/>
          <p:nvPr/>
        </p:nvSpPr>
        <p:spPr>
          <a:xfrm>
            <a:off x="2752657" y="5548708"/>
            <a:ext cx="189300" cy="1893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1" name="Google Shape;511;p61"/>
          <p:cNvSpPr txBox="1"/>
          <p:nvPr>
            <p:ph type="title"/>
          </p:nvPr>
        </p:nvSpPr>
        <p:spPr>
          <a:xfrm>
            <a:off x="603171" y="1119966"/>
            <a:ext cx="84393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Play"/>
              <a:buNone/>
            </a:pPr>
            <a:r>
              <a:rPr lang="ru-RU">
                <a:solidFill>
                  <a:schemeClr val="dk1"/>
                </a:solidFill>
              </a:rPr>
              <a:t>Команда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62"/>
          <p:cNvSpPr txBox="1"/>
          <p:nvPr>
            <p:ph type="title"/>
          </p:nvPr>
        </p:nvSpPr>
        <p:spPr>
          <a:xfrm>
            <a:off x="677334" y="692150"/>
            <a:ext cx="10855800" cy="64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Требования</a:t>
            </a:r>
            <a:endParaRPr/>
          </a:p>
        </p:txBody>
      </p:sp>
      <p:sp>
        <p:nvSpPr>
          <p:cNvPr id="518" name="Google Shape;518;p62"/>
          <p:cNvSpPr txBox="1"/>
          <p:nvPr>
            <p:ph idx="1" type="body"/>
          </p:nvPr>
        </p:nvSpPr>
        <p:spPr>
          <a:xfrm>
            <a:off x="658813" y="1773238"/>
            <a:ext cx="10874400" cy="444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ru-RU"/>
              <a:t>Команда должна состоять из четырех человек (конечно, бывают исключения)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ru-RU"/>
              <a:t>За командой закрепляется ментор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ru-RU"/>
              <a:t>Нет, ментор не пишет за вас код:)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ru-RU"/>
              <a:t>Задача ментора - помочь преодолеть трудности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ru-RU"/>
              <a:t>Могут помочь организовать процесс или команду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ru-RU"/>
              <a:t>Подскажут про инструменты и фреймворки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ru-RU"/>
              <a:t>Команда отчитывается о проделанной работе на рубежных контролях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ru-RU"/>
              <a:t>Команда презентует свой проект на защите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ru-RU"/>
              <a:t>Каждый участник команды должен знать проект, а не только свои фичи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ru-RU"/>
              <a:t>Команда получает оценки только за разработку под Android (например, разработка серверной части на оценку не влияет)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63"/>
          <p:cNvSpPr txBox="1"/>
          <p:nvPr>
            <p:ph idx="1" type="body"/>
          </p:nvPr>
        </p:nvSpPr>
        <p:spPr>
          <a:xfrm>
            <a:off x="658813" y="1773238"/>
            <a:ext cx="10874400" cy="444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5" name="Google Shape;525;p63"/>
          <p:cNvSpPr txBox="1"/>
          <p:nvPr>
            <p:ph type="title"/>
          </p:nvPr>
        </p:nvSpPr>
        <p:spPr>
          <a:xfrm>
            <a:off x="677334" y="692150"/>
            <a:ext cx="10855800" cy="64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Команда нормального человека</a:t>
            </a:r>
            <a:endParaRPr/>
          </a:p>
        </p:txBody>
      </p:sp>
      <p:pic>
        <p:nvPicPr>
          <p:cNvPr id="526" name="Google Shape;526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87775" y="1612432"/>
            <a:ext cx="4616449" cy="41122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64"/>
          <p:cNvSpPr txBox="1"/>
          <p:nvPr>
            <p:ph type="title"/>
          </p:nvPr>
        </p:nvSpPr>
        <p:spPr>
          <a:xfrm>
            <a:off x="677334" y="692150"/>
            <a:ext cx="10855800" cy="64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Реальная команда - роли и мультиклассы</a:t>
            </a:r>
            <a:endParaRPr/>
          </a:p>
        </p:txBody>
      </p:sp>
      <p:pic>
        <p:nvPicPr>
          <p:cNvPr id="533" name="Google Shape;533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44150" y="1828870"/>
            <a:ext cx="5376650" cy="3810369"/>
          </a:xfrm>
          <a:prstGeom prst="rect">
            <a:avLst/>
          </a:prstGeom>
          <a:noFill/>
          <a:ln>
            <a:noFill/>
          </a:ln>
        </p:spPr>
      </p:pic>
      <p:pic>
        <p:nvPicPr>
          <p:cNvPr id="534" name="Google Shape;534;p6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69000" y="1828882"/>
            <a:ext cx="4876800" cy="40093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7" name="Google Shape;377;p47"/>
          <p:cNvPicPr preferRelativeResize="0"/>
          <p:nvPr/>
        </p:nvPicPr>
        <p:blipFill rotWithShape="1">
          <a:blip r:embed="rId3">
            <a:alphaModFix/>
          </a:blip>
          <a:srcRect b="31203" l="72252" r="96" t="30439"/>
          <a:stretch/>
        </p:blipFill>
        <p:spPr>
          <a:xfrm>
            <a:off x="0" y="692152"/>
            <a:ext cx="5243288" cy="6165848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47"/>
          <p:cNvSpPr txBox="1"/>
          <p:nvPr>
            <p:ph idx="1" type="body"/>
          </p:nvPr>
        </p:nvSpPr>
        <p:spPr>
          <a:xfrm>
            <a:off x="6458200" y="692151"/>
            <a:ext cx="5075100" cy="550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AutoNum type="arabicPeriod"/>
            </a:pPr>
            <a:r>
              <a:rPr lang="ru-RU" sz="1800"/>
              <a:t>Что было?</a:t>
            </a:r>
            <a:endParaRPr sz="18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ru-RU" sz="1800"/>
              <a:t>Что </a:t>
            </a:r>
            <a:r>
              <a:rPr lang="ru-RU" sz="1800"/>
              <a:t>предстоит</a:t>
            </a:r>
            <a:endParaRPr sz="18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ru-RU" sz="1800"/>
              <a:t>Команда</a:t>
            </a:r>
            <a:endParaRPr sz="18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ru-RU" sz="1800"/>
              <a:t>Проект</a:t>
            </a:r>
            <a:endParaRPr sz="18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ru-RU" sz="1800"/>
              <a:t>Новый репозиторий</a:t>
            </a:r>
            <a:endParaRPr sz="1800"/>
          </a:p>
          <a:p>
            <a:pPr indent="-141287" lvl="1" marL="255587" rtl="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</p:txBody>
      </p:sp>
      <p:sp>
        <p:nvSpPr>
          <p:cNvPr id="379" name="Google Shape;379;p47"/>
          <p:cNvSpPr txBox="1"/>
          <p:nvPr>
            <p:ph type="title"/>
          </p:nvPr>
        </p:nvSpPr>
        <p:spPr>
          <a:xfrm>
            <a:off x="677334" y="2622900"/>
            <a:ext cx="5103600" cy="15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>
                <a:solidFill>
                  <a:schemeClr val="dk1"/>
                </a:solidFill>
              </a:rPr>
              <a:t>Содержание занятия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65"/>
          <p:cNvSpPr txBox="1"/>
          <p:nvPr>
            <p:ph idx="1" type="body"/>
          </p:nvPr>
        </p:nvSpPr>
        <p:spPr>
          <a:xfrm>
            <a:off x="658813" y="1773238"/>
            <a:ext cx="10874400" cy="444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ru-RU"/>
              <a:t>Создайте чатик команды + ментор, чтобы было удобно обсуждать задачи и проблемы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ru-RU"/>
              <a:t>Старайтесь вести доску с задачами (trello, jira, git-issues, или подобное)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ru-RU"/>
              <a:t>Уделяйте время проекту каждую неделю, в течении курса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ru-RU"/>
              <a:t>Не зарывайтесь в проблемы - если менторы, преподаватели, более опытные студенты, которые смогут посоветовать готовые решения или поделиться рабочими идеями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ru-RU"/>
              <a:t>Используйте git-flow подход в разработке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ru-RU"/>
              <a:t>Для каждой фичи создавайте отдельную ветку, которую надо будет вливать в разработческую ветку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ru-RU"/>
              <a:t>Вливайте изменения при помощи пул-реквестов, чтобы ваши изменения мог посмотреть другой человек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p65"/>
          <p:cNvSpPr txBox="1"/>
          <p:nvPr>
            <p:ph type="title"/>
          </p:nvPr>
        </p:nvSpPr>
        <p:spPr>
          <a:xfrm>
            <a:off x="677334" y="692150"/>
            <a:ext cx="10855800" cy="64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Процессы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6" name="Google Shape;546;p66"/>
          <p:cNvPicPr preferRelativeResize="0"/>
          <p:nvPr/>
        </p:nvPicPr>
        <p:blipFill rotWithShape="1">
          <a:blip r:embed="rId3">
            <a:alphaModFix/>
          </a:blip>
          <a:srcRect b="26086" l="20473" r="9292" t="26082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47" name="Google Shape;547;p66"/>
          <p:cNvSpPr txBox="1"/>
          <p:nvPr>
            <p:ph type="title"/>
          </p:nvPr>
        </p:nvSpPr>
        <p:spPr>
          <a:xfrm>
            <a:off x="603172" y="1119966"/>
            <a:ext cx="46215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Play"/>
              <a:buNone/>
            </a:pPr>
            <a:r>
              <a:rPr lang="ru-RU">
                <a:solidFill>
                  <a:schemeClr val="lt1"/>
                </a:solidFill>
              </a:rPr>
              <a:t>Проект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48" name="Google Shape;548;p66"/>
          <p:cNvSpPr txBox="1"/>
          <p:nvPr/>
        </p:nvSpPr>
        <p:spPr>
          <a:xfrm>
            <a:off x="603172" y="3250429"/>
            <a:ext cx="4957800" cy="28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36000" spcFirstLastPara="1" rIns="36000" wrap="square" tIns="3600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9" name="Google Shape;549;p66"/>
          <p:cNvSpPr/>
          <p:nvPr/>
        </p:nvSpPr>
        <p:spPr>
          <a:xfrm>
            <a:off x="658813" y="5548708"/>
            <a:ext cx="189300" cy="1893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0" name="Google Shape;550;p66"/>
          <p:cNvSpPr/>
          <p:nvPr/>
        </p:nvSpPr>
        <p:spPr>
          <a:xfrm>
            <a:off x="1182274" y="5548708"/>
            <a:ext cx="189300" cy="1893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1" name="Google Shape;551;p66"/>
          <p:cNvSpPr/>
          <p:nvPr/>
        </p:nvSpPr>
        <p:spPr>
          <a:xfrm>
            <a:off x="1705735" y="5548708"/>
            <a:ext cx="189300" cy="189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2" name="Google Shape;552;p66"/>
          <p:cNvSpPr/>
          <p:nvPr/>
        </p:nvSpPr>
        <p:spPr>
          <a:xfrm>
            <a:off x="2229196" y="5548708"/>
            <a:ext cx="189300" cy="1893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3" name="Google Shape;553;p66"/>
          <p:cNvSpPr/>
          <p:nvPr/>
        </p:nvSpPr>
        <p:spPr>
          <a:xfrm>
            <a:off x="2752657" y="5548708"/>
            <a:ext cx="189300" cy="189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67"/>
          <p:cNvSpPr/>
          <p:nvPr/>
        </p:nvSpPr>
        <p:spPr>
          <a:xfrm>
            <a:off x="-747195" y="-916337"/>
            <a:ext cx="13689200" cy="8692459"/>
          </a:xfrm>
          <a:custGeom>
            <a:rect b="b" l="l" r="r" t="t"/>
            <a:pathLst>
              <a:path extrusionOk="0" h="8338090" w="13131127">
                <a:moveTo>
                  <a:pt x="1931349" y="111"/>
                </a:moveTo>
                <a:lnTo>
                  <a:pt x="300951" y="111"/>
                </a:lnTo>
                <a:cubicBezTo>
                  <a:pt x="151900" y="111"/>
                  <a:pt x="77407" y="111"/>
                  <a:pt x="33467" y="48206"/>
                </a:cubicBezTo>
                <a:cubicBezTo>
                  <a:pt x="-10473" y="96300"/>
                  <a:pt x="-3812" y="169883"/>
                  <a:pt x="9575" y="316216"/>
                </a:cubicBezTo>
                <a:cubicBezTo>
                  <a:pt x="411570" y="4727600"/>
                  <a:pt x="2815085" y="8439209"/>
                  <a:pt x="7257462" y="8336104"/>
                </a:cubicBezTo>
                <a:cubicBezTo>
                  <a:pt x="7388194" y="8333094"/>
                  <a:pt x="7453591" y="8331557"/>
                  <a:pt x="7495674" y="8288522"/>
                </a:cubicBezTo>
                <a:cubicBezTo>
                  <a:pt x="7537757" y="8245486"/>
                  <a:pt x="7537757" y="8178948"/>
                  <a:pt x="7537757" y="8045871"/>
                </a:cubicBezTo>
                <a:lnTo>
                  <a:pt x="7537757" y="5363332"/>
                </a:lnTo>
                <a:cubicBezTo>
                  <a:pt x="9577195" y="5646584"/>
                  <a:pt x="10349670" y="6995795"/>
                  <a:pt x="10823213" y="8121311"/>
                </a:cubicBezTo>
                <a:cubicBezTo>
                  <a:pt x="10866385" y="8223776"/>
                  <a:pt x="10887970" y="8275009"/>
                  <a:pt x="10925185" y="8299985"/>
                </a:cubicBezTo>
                <a:cubicBezTo>
                  <a:pt x="10962400" y="8324961"/>
                  <a:pt x="11013193" y="8324705"/>
                  <a:pt x="11115101" y="8324705"/>
                </a:cubicBezTo>
                <a:lnTo>
                  <a:pt x="12838696" y="8324705"/>
                </a:lnTo>
                <a:cubicBezTo>
                  <a:pt x="12980381" y="8324705"/>
                  <a:pt x="13051158" y="8324705"/>
                  <a:pt x="13095484" y="8271295"/>
                </a:cubicBezTo>
                <a:cubicBezTo>
                  <a:pt x="13139808" y="8217884"/>
                  <a:pt x="13141409" y="8152627"/>
                  <a:pt x="13104899" y="8031654"/>
                </a:cubicBezTo>
                <a:cubicBezTo>
                  <a:pt x="12658452" y="6551480"/>
                  <a:pt x="11501339" y="4773068"/>
                  <a:pt x="9840131" y="4166282"/>
                </a:cubicBezTo>
                <a:cubicBezTo>
                  <a:pt x="9840131" y="4166282"/>
                  <a:pt x="9840131" y="4166282"/>
                  <a:pt x="9840772" y="4165642"/>
                </a:cubicBezTo>
                <a:cubicBezTo>
                  <a:pt x="11064884" y="3565772"/>
                  <a:pt x="12429400" y="1985374"/>
                  <a:pt x="12827358" y="308659"/>
                </a:cubicBezTo>
                <a:cubicBezTo>
                  <a:pt x="12858744" y="176543"/>
                  <a:pt x="12869249" y="109365"/>
                  <a:pt x="12824925" y="54738"/>
                </a:cubicBezTo>
                <a:cubicBezTo>
                  <a:pt x="12780600" y="111"/>
                  <a:pt x="12706683" y="111"/>
                  <a:pt x="12558914" y="111"/>
                </a:cubicBezTo>
                <a:lnTo>
                  <a:pt x="10895465" y="111"/>
                </a:lnTo>
                <a:cubicBezTo>
                  <a:pt x="10781898" y="111"/>
                  <a:pt x="10725148" y="111"/>
                  <a:pt x="10685628" y="29890"/>
                </a:cubicBezTo>
                <a:cubicBezTo>
                  <a:pt x="10646107" y="59669"/>
                  <a:pt x="10629582" y="117754"/>
                  <a:pt x="10596466" y="233732"/>
                </a:cubicBezTo>
                <a:lnTo>
                  <a:pt x="10596466" y="233732"/>
                </a:lnTo>
                <a:cubicBezTo>
                  <a:pt x="10218555" y="1573272"/>
                  <a:pt x="9033579" y="3035643"/>
                  <a:pt x="7537757" y="3301924"/>
                </a:cubicBezTo>
                <a:lnTo>
                  <a:pt x="7537757" y="295595"/>
                </a:lnTo>
                <a:cubicBezTo>
                  <a:pt x="7537757" y="156306"/>
                  <a:pt x="7537757" y="86630"/>
                  <a:pt x="7494457" y="43403"/>
                </a:cubicBezTo>
                <a:cubicBezTo>
                  <a:pt x="7451157" y="175"/>
                  <a:pt x="7381404" y="111"/>
                  <a:pt x="7242217" y="111"/>
                </a:cubicBezTo>
                <a:lnTo>
                  <a:pt x="5619954" y="111"/>
                </a:lnTo>
                <a:cubicBezTo>
                  <a:pt x="5480639" y="111"/>
                  <a:pt x="5410950" y="111"/>
                  <a:pt x="5367650" y="43403"/>
                </a:cubicBezTo>
                <a:cubicBezTo>
                  <a:pt x="5324350" y="86694"/>
                  <a:pt x="5324414" y="156306"/>
                  <a:pt x="5324414" y="295595"/>
                </a:cubicBezTo>
                <a:lnTo>
                  <a:pt x="5324414" y="5720487"/>
                </a:lnTo>
                <a:cubicBezTo>
                  <a:pt x="3777349" y="5414693"/>
                  <a:pt x="2440569" y="3146817"/>
                  <a:pt x="2230027" y="281186"/>
                </a:cubicBezTo>
                <a:cubicBezTo>
                  <a:pt x="2220163" y="146700"/>
                  <a:pt x="2215231" y="79137"/>
                  <a:pt x="2172380" y="39624"/>
                </a:cubicBezTo>
                <a:cubicBezTo>
                  <a:pt x="2129529" y="111"/>
                  <a:pt x="2063490" y="111"/>
                  <a:pt x="1931029" y="111"/>
                </a:cubicBezTo>
              </a:path>
            </a:pathLst>
          </a:custGeom>
          <a:solidFill>
            <a:srgbClr val="C3A3E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9" name="Google Shape;559;p67"/>
          <p:cNvSpPr txBox="1"/>
          <p:nvPr>
            <p:ph type="title"/>
          </p:nvPr>
        </p:nvSpPr>
        <p:spPr>
          <a:xfrm>
            <a:off x="1999417" y="2057855"/>
            <a:ext cx="8193300" cy="27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Play"/>
              <a:buNone/>
            </a:pPr>
            <a:r>
              <a:rPr lang="ru-RU"/>
              <a:t>С чего начать? Как это должно работать?</a:t>
            </a:r>
            <a:endParaRPr/>
          </a:p>
        </p:txBody>
      </p:sp>
      <p:sp>
        <p:nvSpPr>
          <p:cNvPr id="560" name="Google Shape;560;p67"/>
          <p:cNvSpPr txBox="1"/>
          <p:nvPr/>
        </p:nvSpPr>
        <p:spPr>
          <a:xfrm>
            <a:off x="3670373" y="4076054"/>
            <a:ext cx="4851300" cy="28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36000" spcFirstLastPara="1" rIns="36000" wrap="square" tIns="360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68"/>
          <p:cNvSpPr txBox="1"/>
          <p:nvPr>
            <p:ph type="title"/>
          </p:nvPr>
        </p:nvSpPr>
        <p:spPr>
          <a:xfrm>
            <a:off x="677325" y="692150"/>
            <a:ext cx="10855800" cy="108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Давайте начнем с минимальных требований и ограничений</a:t>
            </a:r>
            <a:endParaRPr/>
          </a:p>
        </p:txBody>
      </p:sp>
      <p:pic>
        <p:nvPicPr>
          <p:cNvPr id="567" name="Google Shape;567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5363" y="1773250"/>
            <a:ext cx="10201275" cy="441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69"/>
          <p:cNvSpPr txBox="1"/>
          <p:nvPr>
            <p:ph type="title"/>
          </p:nvPr>
        </p:nvSpPr>
        <p:spPr>
          <a:xfrm>
            <a:off x="677334" y="692150"/>
            <a:ext cx="10855800" cy="64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Польза ограничений</a:t>
            </a:r>
            <a:endParaRPr/>
          </a:p>
        </p:txBody>
      </p:sp>
      <p:pic>
        <p:nvPicPr>
          <p:cNvPr id="574" name="Google Shape;574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2500" y="1411925"/>
            <a:ext cx="10287000" cy="5210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70"/>
          <p:cNvSpPr txBox="1"/>
          <p:nvPr>
            <p:ph type="title"/>
          </p:nvPr>
        </p:nvSpPr>
        <p:spPr>
          <a:xfrm>
            <a:off x="677334" y="692150"/>
            <a:ext cx="10855800" cy="64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Начните реализовывать свою мечту</a:t>
            </a:r>
            <a:endParaRPr/>
          </a:p>
        </p:txBody>
      </p:sp>
      <p:pic>
        <p:nvPicPr>
          <p:cNvPr id="581" name="Google Shape;581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01950" y="1336250"/>
            <a:ext cx="6214822" cy="554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71"/>
          <p:cNvSpPr txBox="1"/>
          <p:nvPr>
            <p:ph type="title"/>
          </p:nvPr>
        </p:nvSpPr>
        <p:spPr>
          <a:xfrm>
            <a:off x="677334" y="692150"/>
            <a:ext cx="10855800" cy="64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Или, решите “боли” пользователя</a:t>
            </a:r>
            <a:endParaRPr/>
          </a:p>
        </p:txBody>
      </p:sp>
      <p:pic>
        <p:nvPicPr>
          <p:cNvPr descr="Гарольд, скрывающий боль" id="588" name="Google Shape;588;p71"/>
          <p:cNvPicPr preferRelativeResize="0"/>
          <p:nvPr/>
        </p:nvPicPr>
        <p:blipFill rotWithShape="1">
          <a:blip r:embed="rId3">
            <a:alphaModFix/>
          </a:blip>
          <a:srcRect b="23755" l="46980" r="12162" t="829"/>
          <a:stretch/>
        </p:blipFill>
        <p:spPr>
          <a:xfrm>
            <a:off x="677325" y="1773250"/>
            <a:ext cx="4981166" cy="4597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89" name="Google Shape;589;p7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78425" y="2692225"/>
            <a:ext cx="7697599" cy="2458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72"/>
          <p:cNvSpPr txBox="1"/>
          <p:nvPr>
            <p:ph idx="1" type="body"/>
          </p:nvPr>
        </p:nvSpPr>
        <p:spPr>
          <a:xfrm>
            <a:off x="658813" y="1773238"/>
            <a:ext cx="10874400" cy="444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Можно глянуть на готовые сервисы:</a:t>
            </a:r>
            <a:endParaRPr/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ru-RU" u="sng">
                <a:solidFill>
                  <a:schemeClr val="hlink"/>
                </a:solidFill>
                <a:hlinkClick r:id="rId3"/>
              </a:rPr>
              <a:t>https://github.com/public-apis/public-apis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ru-RU" u="sng">
                <a:solidFill>
                  <a:schemeClr val="hlink"/>
                </a:solidFill>
                <a:hlinkClick r:id="rId4"/>
              </a:rPr>
              <a:t>https://rapidapi.com/collection/list-of-free-apis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И сделать приложение на основе их API. Или придумать приложение, которое в своей работе использует комбинацию готовых сервисов*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* У нас была одна команда студентов, которая использовала API Spotify для проигрывания музыки, нашла сервис с текстами песен и использовала сервис-переводчик для перевода текста на другие языки.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6" name="Google Shape;596;p72"/>
          <p:cNvSpPr txBox="1"/>
          <p:nvPr>
            <p:ph type="title"/>
          </p:nvPr>
        </p:nvSpPr>
        <p:spPr>
          <a:xfrm>
            <a:off x="677334" y="692150"/>
            <a:ext cx="10855800" cy="64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Посмотрите на готовые идеи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6"/>
        </a:solidFill>
      </p:bgPr>
    </p:bg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73"/>
          <p:cNvSpPr/>
          <p:nvPr/>
        </p:nvSpPr>
        <p:spPr>
          <a:xfrm>
            <a:off x="1115884" y="-247678"/>
            <a:ext cx="9964104" cy="7351143"/>
          </a:xfrm>
          <a:custGeom>
            <a:rect b="b" l="l" r="r" t="t"/>
            <a:pathLst>
              <a:path extrusionOk="0" h="7351143" w="9964104">
                <a:moveTo>
                  <a:pt x="5742627" y="4064433"/>
                </a:moveTo>
                <a:cubicBezTo>
                  <a:pt x="7520712" y="3808080"/>
                  <a:pt x="8445354" y="2734564"/>
                  <a:pt x="8917727" y="1816039"/>
                </a:cubicBezTo>
                <a:cubicBezTo>
                  <a:pt x="9268180" y="1132859"/>
                  <a:pt x="9421272" y="444334"/>
                  <a:pt x="9487304" y="921"/>
                </a:cubicBezTo>
                <a:lnTo>
                  <a:pt x="9371840" y="921"/>
                </a:lnTo>
                <a:cubicBezTo>
                  <a:pt x="9305991" y="435857"/>
                  <a:pt x="9155481" y="1104478"/>
                  <a:pt x="8814251" y="1767385"/>
                </a:cubicBezTo>
                <a:cubicBezTo>
                  <a:pt x="8058011" y="3237504"/>
                  <a:pt x="6766870" y="3990531"/>
                  <a:pt x="4979194" y="4007486"/>
                </a:cubicBezTo>
                <a:lnTo>
                  <a:pt x="4979194" y="0"/>
                </a:lnTo>
                <a:lnTo>
                  <a:pt x="4864835" y="0"/>
                </a:lnTo>
                <a:lnTo>
                  <a:pt x="4864835" y="7201128"/>
                </a:lnTo>
                <a:cubicBezTo>
                  <a:pt x="1844487" y="7150631"/>
                  <a:pt x="198651" y="3079195"/>
                  <a:pt x="114358" y="0"/>
                </a:cubicBezTo>
                <a:lnTo>
                  <a:pt x="0" y="0"/>
                </a:lnTo>
                <a:cubicBezTo>
                  <a:pt x="85584" y="3146646"/>
                  <a:pt x="1790628" y="7316496"/>
                  <a:pt x="4922015" y="7316496"/>
                </a:cubicBezTo>
                <a:lnTo>
                  <a:pt x="4980116" y="7316496"/>
                </a:lnTo>
                <a:lnTo>
                  <a:pt x="4980116" y="4122671"/>
                </a:lnTo>
                <a:cubicBezTo>
                  <a:pt x="7095743" y="4143865"/>
                  <a:pt x="8397213" y="5252397"/>
                  <a:pt x="9118038" y="6185111"/>
                </a:cubicBezTo>
                <a:cubicBezTo>
                  <a:pt x="9396943" y="6548301"/>
                  <a:pt x="9637980" y="6939006"/>
                  <a:pt x="9837389" y="7351144"/>
                </a:cubicBezTo>
                <a:lnTo>
                  <a:pt x="9964105" y="7351144"/>
                </a:lnTo>
                <a:cubicBezTo>
                  <a:pt x="9757245" y="6914918"/>
                  <a:pt x="9504809" y="6501767"/>
                  <a:pt x="9211000" y="6118581"/>
                </a:cubicBezTo>
                <a:cubicBezTo>
                  <a:pt x="8565430" y="5282252"/>
                  <a:pt x="7463164" y="4306781"/>
                  <a:pt x="5743365" y="4064433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2" name="Google Shape;602;p73"/>
          <p:cNvSpPr txBox="1"/>
          <p:nvPr>
            <p:ph type="title"/>
          </p:nvPr>
        </p:nvSpPr>
        <p:spPr>
          <a:xfrm>
            <a:off x="1557273" y="1682649"/>
            <a:ext cx="9077400" cy="27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Play"/>
              <a:buNone/>
            </a:pPr>
            <a:r>
              <a:rPr lang="ru-RU">
                <a:solidFill>
                  <a:schemeClr val="lt1"/>
                </a:solidFill>
              </a:rPr>
              <a:t>Есть ли методы создания совершенно новых идей?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03" name="Google Shape;603;p73"/>
          <p:cNvSpPr txBox="1"/>
          <p:nvPr/>
        </p:nvSpPr>
        <p:spPr>
          <a:xfrm>
            <a:off x="3670381" y="4647710"/>
            <a:ext cx="4851300" cy="28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36000" spcFirstLastPara="1" rIns="36000" wrap="square" tIns="360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74"/>
          <p:cNvSpPr txBox="1"/>
          <p:nvPr>
            <p:ph type="title"/>
          </p:nvPr>
        </p:nvSpPr>
        <p:spPr>
          <a:xfrm>
            <a:off x="1999342" y="1600352"/>
            <a:ext cx="8193300" cy="3657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Если найдете ответ, то поделитесь со всеми… или напишите в личку:)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48"/>
          <p:cNvSpPr txBox="1"/>
          <p:nvPr>
            <p:ph type="title"/>
          </p:nvPr>
        </p:nvSpPr>
        <p:spPr>
          <a:xfrm>
            <a:off x="7219200" y="692150"/>
            <a:ext cx="4662900" cy="108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Не забудьте отметиться!</a:t>
            </a:r>
            <a:endParaRPr/>
          </a:p>
        </p:txBody>
      </p:sp>
      <p:sp>
        <p:nvSpPr>
          <p:cNvPr id="386" name="Google Shape;386;p48"/>
          <p:cNvSpPr txBox="1"/>
          <p:nvPr>
            <p:ph idx="1" type="body"/>
          </p:nvPr>
        </p:nvSpPr>
        <p:spPr>
          <a:xfrm>
            <a:off x="7225800" y="1905525"/>
            <a:ext cx="4649700" cy="4248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75"/>
          <p:cNvSpPr txBox="1"/>
          <p:nvPr>
            <p:ph type="title"/>
          </p:nvPr>
        </p:nvSpPr>
        <p:spPr>
          <a:xfrm>
            <a:off x="677334" y="692150"/>
            <a:ext cx="10855800" cy="64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Я знаю лишь про…</a:t>
            </a:r>
            <a:endParaRPr/>
          </a:p>
        </p:txBody>
      </p:sp>
      <p:sp>
        <p:nvSpPr>
          <p:cNvPr id="616" name="Google Shape;616;p75"/>
          <p:cNvSpPr txBox="1"/>
          <p:nvPr>
            <p:ph idx="1" type="body"/>
          </p:nvPr>
        </p:nvSpPr>
        <p:spPr>
          <a:xfrm>
            <a:off x="658825" y="1773248"/>
            <a:ext cx="10874400" cy="3870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В предыдущих слайдах рассказал лишь про те вещи, которые как-то помогли мне и другим людям.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Сейчас заметно, что есть попытки адаптировать ТРИЗ для творческой сферы.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И если покопаться в истории того, как психологи пробовали изучать “креативность”, то можно найти:</a:t>
            </a:r>
            <a:endParaRPr/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ru-RU"/>
              <a:t>Теория Грэхема Уоллеса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ru-RU"/>
              <a:t>Ментальные карты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ru-RU"/>
              <a:t>Метод шести шляп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ru-RU"/>
              <a:t>SCAMPER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ru-RU"/>
              <a:t>Метод Делфи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ru-RU"/>
              <a:t>.. множество менее известных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Примерный список можно глянуть по ссылке - </a:t>
            </a:r>
            <a:r>
              <a:rPr lang="ru-RU" sz="1400" u="sng">
                <a:solidFill>
                  <a:schemeClr val="dk2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https://4brain.ru/tvorcheskoe-myshlenie/teorii-kreativnosti.php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76"/>
          <p:cNvSpPr txBox="1"/>
          <p:nvPr>
            <p:ph idx="1" type="body"/>
          </p:nvPr>
        </p:nvSpPr>
        <p:spPr>
          <a:xfrm>
            <a:off x="6096000" y="5147214"/>
            <a:ext cx="5449800" cy="352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(прогрессивный jpg)</a:t>
            </a:r>
            <a:endParaRPr/>
          </a:p>
        </p:txBody>
      </p:sp>
      <p:sp>
        <p:nvSpPr>
          <p:cNvPr id="623" name="Google Shape;623;p76"/>
          <p:cNvSpPr txBox="1"/>
          <p:nvPr>
            <p:ph type="title"/>
          </p:nvPr>
        </p:nvSpPr>
        <p:spPr>
          <a:xfrm>
            <a:off x="677334" y="692150"/>
            <a:ext cx="4662900" cy="108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Разработка через MVP</a:t>
            </a:r>
            <a:endParaRPr/>
          </a:p>
        </p:txBody>
      </p:sp>
      <p:sp>
        <p:nvSpPr>
          <p:cNvPr id="624" name="Google Shape;624;p76"/>
          <p:cNvSpPr txBox="1"/>
          <p:nvPr>
            <p:ph idx="3" type="body"/>
          </p:nvPr>
        </p:nvSpPr>
        <p:spPr>
          <a:xfrm>
            <a:off x="6096000" y="5553075"/>
            <a:ext cx="5449800" cy="684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None/>
            </a:pPr>
            <a:r>
              <a:rPr lang="ru-RU" sz="1800" u="sng">
                <a:solidFill>
                  <a:srgbClr val="0000FF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https://bit.do/fJTRy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5" name="Google Shape;625;p76"/>
          <p:cNvSpPr txBox="1"/>
          <p:nvPr>
            <p:ph idx="4" type="body"/>
          </p:nvPr>
        </p:nvSpPr>
        <p:spPr>
          <a:xfrm>
            <a:off x="671514" y="2018599"/>
            <a:ext cx="4649700" cy="4182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Все сразу сделать невозможно. Итеративный подход - это лучший способ для доведения дела до конца, т.к. на каждом шаге вы будете получать результат. И возможно, полученный результат будет корректировать ваше виденье.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ru-RU"/>
              <a:t>Сформулируйте вашу идею целиком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-RU"/>
              <a:t>Разбейте ее на блоки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-RU"/>
              <a:t>Сначала делайте основные блоки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-RU"/>
              <a:t>Приоритет отдавайте блокам, реализация которых выглядит проще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-RU"/>
              <a:t>Повторить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Выглядит так, что точка останова не будет достигнута, но главное - у вас всегда будет готовый прототип.</a:t>
            </a:r>
            <a:endParaRPr/>
          </a:p>
        </p:txBody>
      </p:sp>
      <p:pic>
        <p:nvPicPr>
          <p:cNvPr id="626" name="Google Shape;626;p76"/>
          <p:cNvPicPr preferRelativeResize="0"/>
          <p:nvPr/>
        </p:nvPicPr>
        <p:blipFill rotWithShape="1">
          <a:blip r:embed="rId4">
            <a:alphaModFix/>
          </a:blip>
          <a:srcRect b="0" l="0" r="0" t="11496"/>
          <a:stretch/>
        </p:blipFill>
        <p:spPr>
          <a:xfrm>
            <a:off x="6165425" y="692150"/>
            <a:ext cx="5310949" cy="428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77"/>
          <p:cNvSpPr txBox="1"/>
          <p:nvPr>
            <p:ph type="title"/>
          </p:nvPr>
        </p:nvSpPr>
        <p:spPr>
          <a:xfrm>
            <a:off x="677334" y="692150"/>
            <a:ext cx="10855800" cy="64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Планирование</a:t>
            </a:r>
            <a:endParaRPr/>
          </a:p>
        </p:txBody>
      </p:sp>
      <p:sp>
        <p:nvSpPr>
          <p:cNvPr id="633" name="Google Shape;633;p77"/>
          <p:cNvSpPr txBox="1"/>
          <p:nvPr/>
        </p:nvSpPr>
        <p:spPr>
          <a:xfrm>
            <a:off x="982575" y="1978550"/>
            <a:ext cx="9726300" cy="3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rPr>
              <a:t>Ожидание (waterfall)</a:t>
            </a:r>
            <a:endParaRPr sz="2000">
              <a:solidFill>
                <a:srgbClr val="32333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634" name="Google Shape;634;p77"/>
          <p:cNvPicPr preferRelativeResize="0"/>
          <p:nvPr/>
        </p:nvPicPr>
        <p:blipFill rotWithShape="1">
          <a:blip r:embed="rId3">
            <a:alphaModFix/>
          </a:blip>
          <a:srcRect b="13170" l="0" r="0" t="18658"/>
          <a:stretch/>
        </p:blipFill>
        <p:spPr>
          <a:xfrm>
            <a:off x="982575" y="2367650"/>
            <a:ext cx="10871202" cy="1405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5" name="Google Shape;635;p7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82575" y="4510685"/>
            <a:ext cx="11023598" cy="1305555"/>
          </a:xfrm>
          <a:prstGeom prst="rect">
            <a:avLst/>
          </a:prstGeom>
          <a:noFill/>
          <a:ln>
            <a:noFill/>
          </a:ln>
        </p:spPr>
      </p:pic>
      <p:sp>
        <p:nvSpPr>
          <p:cNvPr id="636" name="Google Shape;636;p77"/>
          <p:cNvSpPr txBox="1"/>
          <p:nvPr/>
        </p:nvSpPr>
        <p:spPr>
          <a:xfrm>
            <a:off x="982575" y="4122225"/>
            <a:ext cx="9726300" cy="3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rPr>
              <a:t>Реальность (хаос)</a:t>
            </a:r>
            <a:endParaRPr sz="2000">
              <a:solidFill>
                <a:srgbClr val="32333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78"/>
          <p:cNvSpPr txBox="1"/>
          <p:nvPr>
            <p:ph type="title"/>
          </p:nvPr>
        </p:nvSpPr>
        <p:spPr>
          <a:xfrm>
            <a:off x="677334" y="692150"/>
            <a:ext cx="10855800" cy="64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Декомпозиция</a:t>
            </a:r>
            <a:endParaRPr/>
          </a:p>
        </p:txBody>
      </p:sp>
      <p:sp>
        <p:nvSpPr>
          <p:cNvPr id="643" name="Google Shape;643;p78"/>
          <p:cNvSpPr txBox="1"/>
          <p:nvPr/>
        </p:nvSpPr>
        <p:spPr>
          <a:xfrm>
            <a:off x="982575" y="3471450"/>
            <a:ext cx="9726300" cy="24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rPr>
              <a:t>Из-за отсутствия опыта и методики, поставленная цель может вызвать фрустрацию (и прокрастинацию).</a:t>
            </a:r>
            <a:endParaRPr sz="2000">
              <a:solidFill>
                <a:srgbClr val="32333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rPr>
              <a:t>Если фича кажется непонятной - стоит смотреть на нее сквозь пользовательские сценарии.</a:t>
            </a:r>
            <a:endParaRPr sz="2000">
              <a:solidFill>
                <a:srgbClr val="32333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rPr>
              <a:t>Поэтому, если кажется что задача выглядит непонятной или нереальной - надо ее бить на более мелкие задачи и подзадачи.</a:t>
            </a:r>
            <a:endParaRPr sz="2000">
              <a:solidFill>
                <a:srgbClr val="32333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644" name="Google Shape;644;p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7850" y="1612429"/>
            <a:ext cx="11036299" cy="15724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79"/>
          <p:cNvSpPr/>
          <p:nvPr/>
        </p:nvSpPr>
        <p:spPr>
          <a:xfrm>
            <a:off x="1115884" y="-247678"/>
            <a:ext cx="9964104" cy="7351143"/>
          </a:xfrm>
          <a:custGeom>
            <a:rect b="b" l="l" r="r" t="t"/>
            <a:pathLst>
              <a:path extrusionOk="0" h="7351143" w="9964104">
                <a:moveTo>
                  <a:pt x="5742627" y="4064433"/>
                </a:moveTo>
                <a:cubicBezTo>
                  <a:pt x="7520712" y="3808080"/>
                  <a:pt x="8445354" y="2734564"/>
                  <a:pt x="8917727" y="1816039"/>
                </a:cubicBezTo>
                <a:cubicBezTo>
                  <a:pt x="9268180" y="1132859"/>
                  <a:pt x="9421272" y="444334"/>
                  <a:pt x="9487304" y="921"/>
                </a:cubicBezTo>
                <a:lnTo>
                  <a:pt x="9371840" y="921"/>
                </a:lnTo>
                <a:cubicBezTo>
                  <a:pt x="9305991" y="435857"/>
                  <a:pt x="9155481" y="1104478"/>
                  <a:pt x="8814251" y="1767385"/>
                </a:cubicBezTo>
                <a:cubicBezTo>
                  <a:pt x="8058011" y="3237504"/>
                  <a:pt x="6766870" y="3990531"/>
                  <a:pt x="4979194" y="4007486"/>
                </a:cubicBezTo>
                <a:lnTo>
                  <a:pt x="4979194" y="0"/>
                </a:lnTo>
                <a:lnTo>
                  <a:pt x="4864835" y="0"/>
                </a:lnTo>
                <a:lnTo>
                  <a:pt x="4864835" y="7201128"/>
                </a:lnTo>
                <a:cubicBezTo>
                  <a:pt x="1844487" y="7150631"/>
                  <a:pt x="198651" y="3079195"/>
                  <a:pt x="114358" y="0"/>
                </a:cubicBezTo>
                <a:lnTo>
                  <a:pt x="0" y="0"/>
                </a:lnTo>
                <a:cubicBezTo>
                  <a:pt x="85584" y="3146646"/>
                  <a:pt x="1790628" y="7316496"/>
                  <a:pt x="4922015" y="7316496"/>
                </a:cubicBezTo>
                <a:lnTo>
                  <a:pt x="4980116" y="7316496"/>
                </a:lnTo>
                <a:lnTo>
                  <a:pt x="4980116" y="4122671"/>
                </a:lnTo>
                <a:cubicBezTo>
                  <a:pt x="7095743" y="4143865"/>
                  <a:pt x="8397213" y="5252397"/>
                  <a:pt x="9118038" y="6185111"/>
                </a:cubicBezTo>
                <a:cubicBezTo>
                  <a:pt x="9396943" y="6548301"/>
                  <a:pt x="9637980" y="6939006"/>
                  <a:pt x="9837389" y="7351144"/>
                </a:cubicBezTo>
                <a:lnTo>
                  <a:pt x="9964105" y="7351144"/>
                </a:lnTo>
                <a:cubicBezTo>
                  <a:pt x="9757245" y="6914918"/>
                  <a:pt x="9504809" y="6501767"/>
                  <a:pt x="9211000" y="6118581"/>
                </a:cubicBezTo>
                <a:cubicBezTo>
                  <a:pt x="8565430" y="5282252"/>
                  <a:pt x="7463164" y="4306781"/>
                  <a:pt x="5743365" y="4064433"/>
                </a:cubicBezTo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0" name="Google Shape;650;p79"/>
          <p:cNvSpPr txBox="1"/>
          <p:nvPr>
            <p:ph type="title"/>
          </p:nvPr>
        </p:nvSpPr>
        <p:spPr>
          <a:xfrm>
            <a:off x="1557273" y="1682649"/>
            <a:ext cx="9077400" cy="182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Play"/>
              <a:buNone/>
            </a:pPr>
            <a:r>
              <a:rPr lang="ru-RU">
                <a:solidFill>
                  <a:schemeClr val="lt1"/>
                </a:solidFill>
              </a:rPr>
              <a:t>Ок, давайте потренируемся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51" name="Google Shape;651;p79"/>
          <p:cNvSpPr txBox="1"/>
          <p:nvPr/>
        </p:nvSpPr>
        <p:spPr>
          <a:xfrm>
            <a:off x="3670381" y="4647710"/>
            <a:ext cx="4851300" cy="28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36000" spcFirstLastPara="1" rIns="36000" wrap="square" tIns="360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7" name="Google Shape;657;p80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4090" r="9239" t="0"/>
          <a:stretch/>
        </p:blipFill>
        <p:spPr>
          <a:xfrm>
            <a:off x="6096000" y="692151"/>
            <a:ext cx="5437188" cy="4182176"/>
          </a:xfrm>
          <a:prstGeom prst="rect">
            <a:avLst/>
          </a:prstGeom>
        </p:spPr>
      </p:pic>
      <p:sp>
        <p:nvSpPr>
          <p:cNvPr id="658" name="Google Shape;658;p80"/>
          <p:cNvSpPr txBox="1"/>
          <p:nvPr>
            <p:ph idx="1" type="body"/>
          </p:nvPr>
        </p:nvSpPr>
        <p:spPr>
          <a:xfrm>
            <a:off x="6096000" y="5147214"/>
            <a:ext cx="5449800" cy="352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9" name="Google Shape;659;p80"/>
          <p:cNvSpPr txBox="1"/>
          <p:nvPr>
            <p:ph idx="3" type="body"/>
          </p:nvPr>
        </p:nvSpPr>
        <p:spPr>
          <a:xfrm>
            <a:off x="6096000" y="5553075"/>
            <a:ext cx="5449800" cy="684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0" name="Google Shape;660;p80"/>
          <p:cNvSpPr txBox="1"/>
          <p:nvPr>
            <p:ph type="title"/>
          </p:nvPr>
        </p:nvSpPr>
        <p:spPr>
          <a:xfrm>
            <a:off x="677334" y="692150"/>
            <a:ext cx="4662900" cy="108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>
                <a:solidFill>
                  <a:schemeClr val="dk2"/>
                </a:solidFill>
              </a:rPr>
              <a:t>Что можно отнести к MVP ВКонтакте?</a:t>
            </a:r>
            <a:endParaRPr/>
          </a:p>
        </p:txBody>
      </p:sp>
      <p:sp>
        <p:nvSpPr>
          <p:cNvPr id="661" name="Google Shape;661;p80"/>
          <p:cNvSpPr txBox="1"/>
          <p:nvPr>
            <p:ph idx="4" type="body"/>
          </p:nvPr>
        </p:nvSpPr>
        <p:spPr>
          <a:xfrm>
            <a:off x="671514" y="2018599"/>
            <a:ext cx="4649700" cy="4182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ru-RU"/>
              <a:t>Страница профиля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-RU"/>
              <a:t>Стена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-RU"/>
              <a:t>Музыка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-RU"/>
              <a:t>Сообщения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-RU"/>
              <a:t>Видео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-RU"/>
              <a:t>Истории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7" name="Google Shape;667;p81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4090" r="9239" t="0"/>
          <a:stretch/>
        </p:blipFill>
        <p:spPr>
          <a:xfrm>
            <a:off x="6096000" y="692151"/>
            <a:ext cx="5437188" cy="4182176"/>
          </a:xfrm>
          <a:prstGeom prst="rect">
            <a:avLst/>
          </a:prstGeom>
        </p:spPr>
      </p:pic>
      <p:sp>
        <p:nvSpPr>
          <p:cNvPr id="668" name="Google Shape;668;p81"/>
          <p:cNvSpPr txBox="1"/>
          <p:nvPr>
            <p:ph idx="1" type="body"/>
          </p:nvPr>
        </p:nvSpPr>
        <p:spPr>
          <a:xfrm>
            <a:off x="6096000" y="5147214"/>
            <a:ext cx="5449800" cy="352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9" name="Google Shape;669;p81"/>
          <p:cNvSpPr txBox="1"/>
          <p:nvPr>
            <p:ph idx="3" type="body"/>
          </p:nvPr>
        </p:nvSpPr>
        <p:spPr>
          <a:xfrm>
            <a:off x="6096000" y="5553075"/>
            <a:ext cx="5449800" cy="684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0" name="Google Shape;670;p81"/>
          <p:cNvSpPr txBox="1"/>
          <p:nvPr>
            <p:ph type="title"/>
          </p:nvPr>
        </p:nvSpPr>
        <p:spPr>
          <a:xfrm>
            <a:off x="677334" y="692150"/>
            <a:ext cx="4662900" cy="108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solidFill>
                  <a:schemeClr val="dk2"/>
                </a:solidFill>
              </a:rPr>
              <a:t>Что можно отнести к MVP ВКонтакте?</a:t>
            </a:r>
            <a:endParaRPr/>
          </a:p>
        </p:txBody>
      </p:sp>
      <p:sp>
        <p:nvSpPr>
          <p:cNvPr id="671" name="Google Shape;671;p81"/>
          <p:cNvSpPr txBox="1"/>
          <p:nvPr>
            <p:ph idx="4" type="body"/>
          </p:nvPr>
        </p:nvSpPr>
        <p:spPr>
          <a:xfrm>
            <a:off x="671514" y="2018599"/>
            <a:ext cx="4649700" cy="4182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ru-RU"/>
              <a:t>Страница профиля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-RU" strike="sngStrike"/>
              <a:t>Стена</a:t>
            </a:r>
            <a:endParaRPr strike="sngStrike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-RU" strike="sngStrike"/>
              <a:t>Музыка</a:t>
            </a:r>
            <a:endParaRPr strike="sngStrike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-RU"/>
              <a:t>Сообщения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-RU" strike="sngStrike"/>
              <a:t>Видео</a:t>
            </a:r>
            <a:endParaRPr strike="sngStrike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-RU" strike="sngStrike"/>
              <a:t>Истории</a:t>
            </a:r>
            <a:endParaRPr strike="sngStrike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7" name="Google Shape;677;p82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16759" r="16759" t="0"/>
          <a:stretch/>
        </p:blipFill>
        <p:spPr>
          <a:xfrm>
            <a:off x="6096000" y="692151"/>
            <a:ext cx="5437188" cy="4182175"/>
          </a:xfrm>
          <a:prstGeom prst="rect">
            <a:avLst/>
          </a:prstGeom>
        </p:spPr>
      </p:pic>
      <p:sp>
        <p:nvSpPr>
          <p:cNvPr id="678" name="Google Shape;678;p82"/>
          <p:cNvSpPr txBox="1"/>
          <p:nvPr>
            <p:ph idx="1" type="body"/>
          </p:nvPr>
        </p:nvSpPr>
        <p:spPr>
          <a:xfrm>
            <a:off x="6096000" y="5147214"/>
            <a:ext cx="5449800" cy="352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9" name="Google Shape;679;p82"/>
          <p:cNvSpPr txBox="1"/>
          <p:nvPr>
            <p:ph idx="3" type="body"/>
          </p:nvPr>
        </p:nvSpPr>
        <p:spPr>
          <a:xfrm>
            <a:off x="6096000" y="5553075"/>
            <a:ext cx="5449800" cy="684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0" name="Google Shape;680;p82"/>
          <p:cNvSpPr txBox="1"/>
          <p:nvPr>
            <p:ph type="title"/>
          </p:nvPr>
        </p:nvSpPr>
        <p:spPr>
          <a:xfrm>
            <a:off x="677334" y="692150"/>
            <a:ext cx="4662900" cy="108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>
                <a:solidFill>
                  <a:schemeClr val="dk2"/>
                </a:solidFill>
              </a:rPr>
              <a:t>Что можно отнести к MVP Youtube?</a:t>
            </a:r>
            <a:endParaRPr/>
          </a:p>
        </p:txBody>
      </p:sp>
      <p:sp>
        <p:nvSpPr>
          <p:cNvPr id="681" name="Google Shape;681;p82"/>
          <p:cNvSpPr txBox="1"/>
          <p:nvPr>
            <p:ph idx="4" type="body"/>
          </p:nvPr>
        </p:nvSpPr>
        <p:spPr>
          <a:xfrm>
            <a:off x="671514" y="2018599"/>
            <a:ext cx="4649700" cy="4182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ru-RU"/>
              <a:t>Страница канала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-RU"/>
              <a:t>Фоновое проигрывание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-RU"/>
              <a:t>Проигрывание видео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-RU"/>
              <a:t>Сообщения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-RU"/>
              <a:t>Комментарии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-RU"/>
              <a:t>История просмотров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7" name="Google Shape;687;p83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16759" r="16759" t="0"/>
          <a:stretch/>
        </p:blipFill>
        <p:spPr>
          <a:xfrm>
            <a:off x="6096000" y="692151"/>
            <a:ext cx="5437188" cy="4182175"/>
          </a:xfrm>
          <a:prstGeom prst="rect">
            <a:avLst/>
          </a:prstGeom>
        </p:spPr>
      </p:pic>
      <p:sp>
        <p:nvSpPr>
          <p:cNvPr id="688" name="Google Shape;688;p83"/>
          <p:cNvSpPr txBox="1"/>
          <p:nvPr>
            <p:ph idx="1" type="body"/>
          </p:nvPr>
        </p:nvSpPr>
        <p:spPr>
          <a:xfrm>
            <a:off x="6096000" y="5147214"/>
            <a:ext cx="5449800" cy="352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9" name="Google Shape;689;p83"/>
          <p:cNvSpPr txBox="1"/>
          <p:nvPr>
            <p:ph idx="3" type="body"/>
          </p:nvPr>
        </p:nvSpPr>
        <p:spPr>
          <a:xfrm>
            <a:off x="6096000" y="5553075"/>
            <a:ext cx="5449800" cy="684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0" name="Google Shape;690;p83"/>
          <p:cNvSpPr txBox="1"/>
          <p:nvPr>
            <p:ph type="title"/>
          </p:nvPr>
        </p:nvSpPr>
        <p:spPr>
          <a:xfrm>
            <a:off x="677334" y="692150"/>
            <a:ext cx="4662900" cy="108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>
                <a:solidFill>
                  <a:schemeClr val="dk2"/>
                </a:solidFill>
              </a:rPr>
              <a:t>Что можно отнести к MVP Youtube?</a:t>
            </a:r>
            <a:endParaRPr/>
          </a:p>
        </p:txBody>
      </p:sp>
      <p:sp>
        <p:nvSpPr>
          <p:cNvPr id="691" name="Google Shape;691;p83"/>
          <p:cNvSpPr txBox="1"/>
          <p:nvPr>
            <p:ph idx="4" type="body"/>
          </p:nvPr>
        </p:nvSpPr>
        <p:spPr>
          <a:xfrm>
            <a:off x="671514" y="2018599"/>
            <a:ext cx="4649700" cy="4182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ru-RU"/>
              <a:t>Страница канала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-RU" strike="sngStrike"/>
              <a:t>Фоновое проигрывание</a:t>
            </a:r>
            <a:endParaRPr strike="sngStrike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-RU"/>
              <a:t>Проигрывание видео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-RU" strike="sngStrike"/>
              <a:t>Сообщения</a:t>
            </a:r>
            <a:endParaRPr strike="sngStrike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-RU" strike="sngStrike"/>
              <a:t>Комментарии</a:t>
            </a:r>
            <a:endParaRPr strike="sngStrike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-RU" strike="sngStrike"/>
              <a:t>История просмотров</a:t>
            </a:r>
            <a:endParaRPr strike="sngStrike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p84"/>
          <p:cNvSpPr txBox="1"/>
          <p:nvPr>
            <p:ph type="title"/>
          </p:nvPr>
        </p:nvSpPr>
        <p:spPr>
          <a:xfrm>
            <a:off x="1999342" y="2514752"/>
            <a:ext cx="8193300" cy="1828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Назовите ваш любимый сервис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1" name="Google Shape;391;p49"/>
          <p:cNvPicPr preferRelativeResize="0"/>
          <p:nvPr/>
        </p:nvPicPr>
        <p:blipFill rotWithShape="1">
          <a:blip r:embed="rId3">
            <a:alphaModFix/>
          </a:blip>
          <a:srcRect b="26084" l="20473" r="9289" t="26084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p49"/>
          <p:cNvSpPr txBox="1"/>
          <p:nvPr>
            <p:ph type="title"/>
          </p:nvPr>
        </p:nvSpPr>
        <p:spPr>
          <a:xfrm>
            <a:off x="603172" y="1119966"/>
            <a:ext cx="59835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Play"/>
              <a:buNone/>
            </a:pPr>
            <a:r>
              <a:rPr lang="ru-RU">
                <a:solidFill>
                  <a:schemeClr val="lt1"/>
                </a:solidFill>
              </a:rPr>
              <a:t>Что было?</a:t>
            </a:r>
            <a:endParaRPr/>
          </a:p>
        </p:txBody>
      </p:sp>
      <p:sp>
        <p:nvSpPr>
          <p:cNvPr id="393" name="Google Shape;393;p49"/>
          <p:cNvSpPr/>
          <p:nvPr/>
        </p:nvSpPr>
        <p:spPr>
          <a:xfrm>
            <a:off x="658813" y="5548708"/>
            <a:ext cx="189326" cy="18932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4" name="Google Shape;394;p49"/>
          <p:cNvSpPr/>
          <p:nvPr/>
        </p:nvSpPr>
        <p:spPr>
          <a:xfrm>
            <a:off x="1182274" y="5548708"/>
            <a:ext cx="189326" cy="189326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p49"/>
          <p:cNvSpPr/>
          <p:nvPr/>
        </p:nvSpPr>
        <p:spPr>
          <a:xfrm>
            <a:off x="1705735" y="5548708"/>
            <a:ext cx="189326" cy="189326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6" name="Google Shape;396;p49"/>
          <p:cNvSpPr/>
          <p:nvPr/>
        </p:nvSpPr>
        <p:spPr>
          <a:xfrm>
            <a:off x="2229196" y="5548708"/>
            <a:ext cx="189326" cy="189326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" name="Google Shape;397;p49"/>
          <p:cNvSpPr/>
          <p:nvPr/>
        </p:nvSpPr>
        <p:spPr>
          <a:xfrm>
            <a:off x="2752657" y="5548708"/>
            <a:ext cx="189326" cy="189326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2" name="Google Shape;702;p85"/>
          <p:cNvPicPr preferRelativeResize="0"/>
          <p:nvPr/>
        </p:nvPicPr>
        <p:blipFill rotWithShape="1">
          <a:blip r:embed="rId3">
            <a:alphaModFix/>
          </a:blip>
          <a:srcRect b="15146" l="17954" r="98" t="11074"/>
          <a:stretch/>
        </p:blipFill>
        <p:spPr>
          <a:xfrm>
            <a:off x="3309295" y="0"/>
            <a:ext cx="8985894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703" name="Google Shape;703;p85"/>
          <p:cNvSpPr txBox="1"/>
          <p:nvPr>
            <p:ph type="title"/>
          </p:nvPr>
        </p:nvSpPr>
        <p:spPr>
          <a:xfrm>
            <a:off x="603175" y="1119975"/>
            <a:ext cx="5346900" cy="18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Play"/>
              <a:buNone/>
            </a:pPr>
            <a:r>
              <a:rPr lang="ru-RU">
                <a:solidFill>
                  <a:schemeClr val="lt1"/>
                </a:solidFill>
              </a:rPr>
              <a:t>Новый репозиторий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704" name="Google Shape;704;p85"/>
          <p:cNvSpPr txBox="1"/>
          <p:nvPr/>
        </p:nvSpPr>
        <p:spPr>
          <a:xfrm>
            <a:off x="603172" y="3250429"/>
            <a:ext cx="4957800" cy="28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36000" spcFirstLastPara="1" rIns="36000" wrap="square" tIns="3600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5" name="Google Shape;705;p85"/>
          <p:cNvSpPr/>
          <p:nvPr/>
        </p:nvSpPr>
        <p:spPr>
          <a:xfrm>
            <a:off x="658813" y="5548708"/>
            <a:ext cx="189300" cy="1893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6" name="Google Shape;706;p85"/>
          <p:cNvSpPr/>
          <p:nvPr/>
        </p:nvSpPr>
        <p:spPr>
          <a:xfrm>
            <a:off x="1182274" y="5548708"/>
            <a:ext cx="189300" cy="1893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7" name="Google Shape;707;p85"/>
          <p:cNvSpPr/>
          <p:nvPr/>
        </p:nvSpPr>
        <p:spPr>
          <a:xfrm>
            <a:off x="1705735" y="5548708"/>
            <a:ext cx="189300" cy="189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8" name="Google Shape;708;p85"/>
          <p:cNvSpPr/>
          <p:nvPr/>
        </p:nvSpPr>
        <p:spPr>
          <a:xfrm>
            <a:off x="2229196" y="5548708"/>
            <a:ext cx="189300" cy="189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9" name="Google Shape;709;p85"/>
          <p:cNvSpPr/>
          <p:nvPr/>
        </p:nvSpPr>
        <p:spPr>
          <a:xfrm>
            <a:off x="2752657" y="5548708"/>
            <a:ext cx="189300" cy="1893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86"/>
          <p:cNvSpPr txBox="1"/>
          <p:nvPr>
            <p:ph type="title"/>
          </p:nvPr>
        </p:nvSpPr>
        <p:spPr>
          <a:xfrm>
            <a:off x="677334" y="692150"/>
            <a:ext cx="10855800" cy="64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Первый шаг - создать проект</a:t>
            </a:r>
            <a:endParaRPr/>
          </a:p>
        </p:txBody>
      </p:sp>
      <p:sp>
        <p:nvSpPr>
          <p:cNvPr id="716" name="Google Shape;716;p86"/>
          <p:cNvSpPr txBox="1"/>
          <p:nvPr>
            <p:ph idx="1" type="body"/>
          </p:nvPr>
        </p:nvSpPr>
        <p:spPr>
          <a:xfrm>
            <a:off x="658813" y="1773238"/>
            <a:ext cx="10874400" cy="444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ru-RU"/>
              <a:t>Используя шаблон (</a:t>
            </a:r>
            <a:r>
              <a:rPr lang="ru-RU" u="sng">
                <a:solidFill>
                  <a:schemeClr val="hlink"/>
                </a:solidFill>
                <a:hlinkClick r:id="rId3"/>
              </a:rPr>
              <a:t>https://github.com/vk-education/common</a:t>
            </a:r>
            <a:r>
              <a:rPr lang="ru-RU"/>
              <a:t>) создайте проект на github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ru-RU"/>
              <a:t>(если не добавлен ssh) добавьте ssh к аккаунту (это упростит работу с проектом)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ru-RU"/>
              <a:t>Скачать Android Studio - </a:t>
            </a:r>
            <a:r>
              <a:rPr lang="ru-RU" u="sng">
                <a:solidFill>
                  <a:schemeClr val="hlink"/>
                </a:solidFill>
                <a:hlinkClick r:id="rId4"/>
              </a:rPr>
              <a:t>https://developer.android.com/studio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ru-RU"/>
              <a:t>Установить Android Studio:)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ru-RU"/>
              <a:t>Создайте проект в Android Studio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ru-RU"/>
              <a:t>Создайте эмулятор в Android Studio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ru-RU"/>
              <a:t>Мы готовы к работе:)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87"/>
          <p:cNvSpPr txBox="1"/>
          <p:nvPr>
            <p:ph idx="1" type="body"/>
          </p:nvPr>
        </p:nvSpPr>
        <p:spPr>
          <a:xfrm>
            <a:off x="658813" y="1773238"/>
            <a:ext cx="10874400" cy="444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ru-RU"/>
              <a:t>Добавить git в проект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ru-RU"/>
              <a:t>VCS (в верхнем меню) - Enable Version Control Integration - Git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ru-RU"/>
              <a:t>Добавить внешний репозиторий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ru-RU"/>
              <a:t>Git (появится в верхнем меню) - Manage Remotes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ru-RU"/>
              <a:t>Нажать на плюсик и вставить ssh ссылку на проект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ru-RU"/>
              <a:t>Втянуть данные из origin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ru-RU"/>
              <a:t>Git - Fetch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ru-RU"/>
              <a:t>Удалите внешний .gitignore в проекте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ru-RU"/>
              <a:t>Git - Branches - Checkout: origin/master (чтобы втянуть историю мастера)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ru-RU"/>
              <a:t>Создать initial commit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ru-RU"/>
              <a:t>Git - New Branches - создать новую ветку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ru-RU"/>
              <a:t>Git - Commit - Добавить все неверсионные файлы - Commit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ru-RU"/>
              <a:t>Git - Push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Теперь есть начальные изменения во внешнем репозитории</a:t>
            </a:r>
            <a:endParaRPr/>
          </a:p>
        </p:txBody>
      </p:sp>
      <p:sp>
        <p:nvSpPr>
          <p:cNvPr id="723" name="Google Shape;723;p87"/>
          <p:cNvSpPr txBox="1"/>
          <p:nvPr>
            <p:ph type="title"/>
          </p:nvPr>
        </p:nvSpPr>
        <p:spPr>
          <a:xfrm>
            <a:off x="677325" y="692150"/>
            <a:ext cx="11035500" cy="64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Второй шаг - соединить github проект с локальным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88"/>
          <p:cNvSpPr txBox="1"/>
          <p:nvPr>
            <p:ph idx="1" type="body"/>
          </p:nvPr>
        </p:nvSpPr>
        <p:spPr>
          <a:xfrm>
            <a:off x="994677" y="3062982"/>
            <a:ext cx="42741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None/>
            </a:pPr>
            <a:r>
              <a:rPr lang="ru-RU"/>
              <a:t>Напоминание оставить отзыв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89"/>
          <p:cNvSpPr txBox="1"/>
          <p:nvPr>
            <p:ph type="title"/>
          </p:nvPr>
        </p:nvSpPr>
        <p:spPr>
          <a:xfrm>
            <a:off x="620713" y="583317"/>
            <a:ext cx="5475300" cy="18285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Спасибо за внимание!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50"/>
          <p:cNvSpPr/>
          <p:nvPr/>
        </p:nvSpPr>
        <p:spPr>
          <a:xfrm>
            <a:off x="1115884" y="-247678"/>
            <a:ext cx="9964104" cy="7351143"/>
          </a:xfrm>
          <a:custGeom>
            <a:rect b="b" l="l" r="r" t="t"/>
            <a:pathLst>
              <a:path extrusionOk="0" h="7351143" w="9964104">
                <a:moveTo>
                  <a:pt x="5742627" y="4064433"/>
                </a:moveTo>
                <a:cubicBezTo>
                  <a:pt x="7520712" y="3808080"/>
                  <a:pt x="8445354" y="2734564"/>
                  <a:pt x="8917727" y="1816039"/>
                </a:cubicBezTo>
                <a:cubicBezTo>
                  <a:pt x="9268180" y="1132859"/>
                  <a:pt x="9421272" y="444334"/>
                  <a:pt x="9487304" y="921"/>
                </a:cubicBezTo>
                <a:lnTo>
                  <a:pt x="9371840" y="921"/>
                </a:lnTo>
                <a:cubicBezTo>
                  <a:pt x="9305991" y="435857"/>
                  <a:pt x="9155481" y="1104478"/>
                  <a:pt x="8814251" y="1767385"/>
                </a:cubicBezTo>
                <a:cubicBezTo>
                  <a:pt x="8058011" y="3237504"/>
                  <a:pt x="6766870" y="3990531"/>
                  <a:pt x="4979194" y="4007486"/>
                </a:cubicBezTo>
                <a:lnTo>
                  <a:pt x="4979194" y="0"/>
                </a:lnTo>
                <a:lnTo>
                  <a:pt x="4864835" y="0"/>
                </a:lnTo>
                <a:lnTo>
                  <a:pt x="4864835" y="7201128"/>
                </a:lnTo>
                <a:cubicBezTo>
                  <a:pt x="1844487" y="7150631"/>
                  <a:pt x="198651" y="3079195"/>
                  <a:pt x="114358" y="0"/>
                </a:cubicBezTo>
                <a:lnTo>
                  <a:pt x="0" y="0"/>
                </a:lnTo>
                <a:cubicBezTo>
                  <a:pt x="85584" y="3146646"/>
                  <a:pt x="1790628" y="7316496"/>
                  <a:pt x="4922015" y="7316496"/>
                </a:cubicBezTo>
                <a:lnTo>
                  <a:pt x="4980116" y="7316496"/>
                </a:lnTo>
                <a:lnTo>
                  <a:pt x="4980116" y="4122671"/>
                </a:lnTo>
                <a:cubicBezTo>
                  <a:pt x="7095743" y="4143865"/>
                  <a:pt x="8397213" y="5252397"/>
                  <a:pt x="9118038" y="6185111"/>
                </a:cubicBezTo>
                <a:cubicBezTo>
                  <a:pt x="9396943" y="6548301"/>
                  <a:pt x="9637980" y="6939006"/>
                  <a:pt x="9837389" y="7351144"/>
                </a:cubicBezTo>
                <a:lnTo>
                  <a:pt x="9964105" y="7351144"/>
                </a:lnTo>
                <a:cubicBezTo>
                  <a:pt x="9757245" y="6914918"/>
                  <a:pt x="9504809" y="6501767"/>
                  <a:pt x="9211000" y="6118581"/>
                </a:cubicBezTo>
                <a:cubicBezTo>
                  <a:pt x="8565430" y="5282252"/>
                  <a:pt x="7463164" y="4306781"/>
                  <a:pt x="5743365" y="4064433"/>
                </a:cubicBezTo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50"/>
          <p:cNvSpPr txBox="1"/>
          <p:nvPr>
            <p:ph type="title"/>
          </p:nvPr>
        </p:nvSpPr>
        <p:spPr>
          <a:xfrm>
            <a:off x="1557273" y="1682649"/>
            <a:ext cx="9077400" cy="182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Play"/>
              <a:buNone/>
            </a:pPr>
            <a:r>
              <a:rPr lang="ru-RU">
                <a:solidFill>
                  <a:schemeClr val="lt1"/>
                </a:solidFill>
              </a:rPr>
              <a:t>Что делали в прошлом семестре?</a:t>
            </a:r>
            <a:r>
              <a:rPr lang="ru-RU">
                <a:solidFill>
                  <a:schemeClr val="lt1"/>
                </a:solidFill>
              </a:rPr>
              <a:t> 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04" name="Google Shape;404;p50"/>
          <p:cNvSpPr txBox="1"/>
          <p:nvPr/>
        </p:nvSpPr>
        <p:spPr>
          <a:xfrm>
            <a:off x="3670381" y="4647710"/>
            <a:ext cx="4851300" cy="3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36000" spcFirstLastPara="1" rIns="36000" wrap="square" tIns="360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chemeClr val="lt1"/>
                </a:solidFill>
              </a:rPr>
              <a:t>Что запомнили?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51"/>
          <p:cNvSpPr txBox="1"/>
          <p:nvPr>
            <p:ph type="title"/>
          </p:nvPr>
        </p:nvSpPr>
        <p:spPr>
          <a:xfrm>
            <a:off x="603171" y="1119966"/>
            <a:ext cx="75090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Play"/>
              <a:buNone/>
            </a:pPr>
            <a:r>
              <a:rPr lang="ru-RU"/>
              <a:t>Что предстоит</a:t>
            </a:r>
            <a:endParaRPr/>
          </a:p>
        </p:txBody>
      </p:sp>
      <p:sp>
        <p:nvSpPr>
          <p:cNvPr id="410" name="Google Shape;410;p51"/>
          <p:cNvSpPr/>
          <p:nvPr/>
        </p:nvSpPr>
        <p:spPr>
          <a:xfrm>
            <a:off x="658813" y="5548708"/>
            <a:ext cx="189300" cy="1893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51"/>
          <p:cNvSpPr/>
          <p:nvPr/>
        </p:nvSpPr>
        <p:spPr>
          <a:xfrm>
            <a:off x="1182274" y="5548708"/>
            <a:ext cx="189300" cy="1893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2" name="Google Shape;412;p51"/>
          <p:cNvSpPr/>
          <p:nvPr/>
        </p:nvSpPr>
        <p:spPr>
          <a:xfrm>
            <a:off x="1705735" y="5548708"/>
            <a:ext cx="189300" cy="189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51"/>
          <p:cNvSpPr/>
          <p:nvPr/>
        </p:nvSpPr>
        <p:spPr>
          <a:xfrm>
            <a:off x="2229196" y="5548708"/>
            <a:ext cx="189300" cy="189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4" name="Google Shape;414;p51"/>
          <p:cNvSpPr/>
          <p:nvPr/>
        </p:nvSpPr>
        <p:spPr>
          <a:xfrm>
            <a:off x="2752657" y="5548708"/>
            <a:ext cx="189300" cy="189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" name="Google Shape;419;p52"/>
          <p:cNvPicPr preferRelativeResize="0"/>
          <p:nvPr/>
        </p:nvPicPr>
        <p:blipFill rotWithShape="1">
          <a:blip r:embed="rId3">
            <a:alphaModFix/>
          </a:blip>
          <a:srcRect b="31203" l="72252" r="96" t="30439"/>
          <a:stretch/>
        </p:blipFill>
        <p:spPr>
          <a:xfrm>
            <a:off x="0" y="692152"/>
            <a:ext cx="5243288" cy="6165848"/>
          </a:xfrm>
          <a:prstGeom prst="rect">
            <a:avLst/>
          </a:prstGeom>
          <a:noFill/>
          <a:ln>
            <a:noFill/>
          </a:ln>
        </p:spPr>
      </p:pic>
      <p:sp>
        <p:nvSpPr>
          <p:cNvPr id="420" name="Google Shape;420;p52"/>
          <p:cNvSpPr txBox="1"/>
          <p:nvPr>
            <p:ph type="title"/>
          </p:nvPr>
        </p:nvSpPr>
        <p:spPr>
          <a:xfrm>
            <a:off x="677334" y="2622900"/>
            <a:ext cx="5103600" cy="15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-RU" sz="3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Оценка за курс строится из</a:t>
            </a:r>
            <a:endParaRPr/>
          </a:p>
        </p:txBody>
      </p:sp>
      <p:sp>
        <p:nvSpPr>
          <p:cNvPr id="421" name="Google Shape;421;p52"/>
          <p:cNvSpPr txBox="1"/>
          <p:nvPr/>
        </p:nvSpPr>
        <p:spPr>
          <a:xfrm>
            <a:off x="6095999" y="1766030"/>
            <a:ext cx="2505600" cy="16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ru-RU" sz="1800">
                <a:solidFill>
                  <a:schemeClr val="dk1"/>
                </a:solidFill>
              </a:rPr>
              <a:t>Написать MVP проекта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2" name="Google Shape;422;p52"/>
          <p:cNvSpPr txBox="1"/>
          <p:nvPr/>
        </p:nvSpPr>
        <p:spPr>
          <a:xfrm>
            <a:off x="9112730" y="1766030"/>
            <a:ext cx="2505600" cy="16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ru-RU" sz="1800">
                <a:solidFill>
                  <a:schemeClr val="dk1"/>
                </a:solidFill>
              </a:rPr>
              <a:t>11</a:t>
            </a:r>
            <a:r>
              <a:rPr lang="ru-RU" sz="1800">
                <a:solidFill>
                  <a:schemeClr val="dk1"/>
                </a:solidFill>
              </a:rPr>
              <a:t> стендапов:)</a:t>
            </a:r>
            <a:br>
              <a:rPr lang="ru-RU" sz="1800">
                <a:solidFill>
                  <a:schemeClr val="dk1"/>
                </a:solidFill>
              </a:rPr>
            </a:br>
            <a:r>
              <a:rPr lang="ru-RU" sz="1800">
                <a:solidFill>
                  <a:schemeClr val="dk1"/>
                </a:solidFill>
              </a:rPr>
              <a:t>(по 5 баллов)</a:t>
            </a:r>
            <a:endParaRPr/>
          </a:p>
        </p:txBody>
      </p:sp>
      <p:sp>
        <p:nvSpPr>
          <p:cNvPr id="423" name="Google Shape;423;p52"/>
          <p:cNvSpPr txBox="1"/>
          <p:nvPr/>
        </p:nvSpPr>
        <p:spPr>
          <a:xfrm>
            <a:off x="6095999" y="4602997"/>
            <a:ext cx="2505600" cy="16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ru-RU" sz="1800">
                <a:solidFill>
                  <a:schemeClr val="dk1"/>
                </a:solidFill>
              </a:rPr>
              <a:t>3 рубежных контроля</a:t>
            </a:r>
            <a:br>
              <a:rPr lang="ru-RU" sz="1800">
                <a:solidFill>
                  <a:schemeClr val="dk1"/>
                </a:solidFill>
              </a:rPr>
            </a:br>
            <a:r>
              <a:rPr lang="ru-RU" sz="1800">
                <a:solidFill>
                  <a:schemeClr val="dk1"/>
                </a:solidFill>
              </a:rPr>
              <a:t>(по 10 баллов)</a:t>
            </a:r>
            <a:endParaRPr/>
          </a:p>
        </p:txBody>
      </p:sp>
      <p:sp>
        <p:nvSpPr>
          <p:cNvPr id="424" name="Google Shape;424;p52"/>
          <p:cNvSpPr txBox="1"/>
          <p:nvPr/>
        </p:nvSpPr>
        <p:spPr>
          <a:xfrm>
            <a:off x="9112730" y="4602997"/>
            <a:ext cx="2624400" cy="16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ru-RU" sz="1800">
                <a:solidFill>
                  <a:schemeClr val="dk1"/>
                </a:solidFill>
              </a:rPr>
              <a:t>Защита проекта</a:t>
            </a:r>
            <a:br>
              <a:rPr lang="ru-RU" sz="1800">
                <a:solidFill>
                  <a:schemeClr val="dk1"/>
                </a:solidFill>
              </a:rPr>
            </a:br>
            <a:r>
              <a:rPr lang="ru-RU" sz="1800">
                <a:solidFill>
                  <a:schemeClr val="dk1"/>
                </a:solidFill>
              </a:rPr>
              <a:t>(15 баллов)</a:t>
            </a:r>
            <a:endParaRPr/>
          </a:p>
        </p:txBody>
      </p:sp>
      <p:sp>
        <p:nvSpPr>
          <p:cNvPr id="425" name="Google Shape;425;p52"/>
          <p:cNvSpPr/>
          <p:nvPr/>
        </p:nvSpPr>
        <p:spPr>
          <a:xfrm>
            <a:off x="6096000" y="718502"/>
            <a:ext cx="749100" cy="749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1</a:t>
            </a:r>
            <a:endParaRPr/>
          </a:p>
        </p:txBody>
      </p:sp>
      <p:sp>
        <p:nvSpPr>
          <p:cNvPr id="426" name="Google Shape;426;p52"/>
          <p:cNvSpPr/>
          <p:nvPr/>
        </p:nvSpPr>
        <p:spPr>
          <a:xfrm>
            <a:off x="9112731" y="713849"/>
            <a:ext cx="749100" cy="749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2</a:t>
            </a:r>
            <a:endParaRPr/>
          </a:p>
        </p:txBody>
      </p:sp>
      <p:sp>
        <p:nvSpPr>
          <p:cNvPr id="427" name="Google Shape;427;p52"/>
          <p:cNvSpPr/>
          <p:nvPr/>
        </p:nvSpPr>
        <p:spPr>
          <a:xfrm>
            <a:off x="6096000" y="3709675"/>
            <a:ext cx="749100" cy="749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3</a:t>
            </a:r>
            <a:endParaRPr/>
          </a:p>
        </p:txBody>
      </p:sp>
      <p:sp>
        <p:nvSpPr>
          <p:cNvPr id="428" name="Google Shape;428;p52"/>
          <p:cNvSpPr/>
          <p:nvPr/>
        </p:nvSpPr>
        <p:spPr>
          <a:xfrm>
            <a:off x="9112731" y="3705022"/>
            <a:ext cx="749100" cy="749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4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53"/>
          <p:cNvSpPr txBox="1"/>
          <p:nvPr>
            <p:ph idx="1" type="body"/>
          </p:nvPr>
        </p:nvSpPr>
        <p:spPr>
          <a:xfrm>
            <a:off x="6096000" y="5147214"/>
            <a:ext cx="5449800" cy="352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p53"/>
          <p:cNvSpPr txBox="1"/>
          <p:nvPr>
            <p:ph type="title"/>
          </p:nvPr>
        </p:nvSpPr>
        <p:spPr>
          <a:xfrm>
            <a:off x="677334" y="692150"/>
            <a:ext cx="4662900" cy="108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MVP проекта</a:t>
            </a:r>
            <a:endParaRPr/>
          </a:p>
        </p:txBody>
      </p:sp>
      <p:pic>
        <p:nvPicPr>
          <p:cNvPr id="436" name="Google Shape;436;p53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11545" l="0" r="0" t="11537"/>
          <a:stretch/>
        </p:blipFill>
        <p:spPr>
          <a:xfrm>
            <a:off x="6096000" y="692151"/>
            <a:ext cx="5437188" cy="4182176"/>
          </a:xfrm>
          <a:prstGeom prst="rect">
            <a:avLst/>
          </a:prstGeom>
        </p:spPr>
      </p:pic>
      <p:sp>
        <p:nvSpPr>
          <p:cNvPr id="437" name="Google Shape;437;p53"/>
          <p:cNvSpPr txBox="1"/>
          <p:nvPr>
            <p:ph idx="3" type="body"/>
          </p:nvPr>
        </p:nvSpPr>
        <p:spPr>
          <a:xfrm>
            <a:off x="6096000" y="5553075"/>
            <a:ext cx="5449800" cy="684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53"/>
          <p:cNvSpPr txBox="1"/>
          <p:nvPr>
            <p:ph idx="4" type="body"/>
          </p:nvPr>
        </p:nvSpPr>
        <p:spPr>
          <a:xfrm>
            <a:off x="671514" y="2018599"/>
            <a:ext cx="4649700" cy="4182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Сейчас очень востребованы разработчики, которые имеют опыт работы в команде над живым проектом. Написание проекта позволит получить представление о том, с какими проблемами можно столкнуться в процессе разработки.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Идея проекта - любая, но обязательно клиент-серверная и актуальная:)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За семестр сложно написать законченный проект, поэтому достаточен MVP (Минимально жизнеспособный продукт), в котором реализована главная функциональность. 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Google Shape;444;p54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6664" r="6664" t="0"/>
          <a:stretch/>
        </p:blipFill>
        <p:spPr>
          <a:xfrm>
            <a:off x="6096000" y="692151"/>
            <a:ext cx="5437189" cy="4182178"/>
          </a:xfrm>
          <a:prstGeom prst="rect">
            <a:avLst/>
          </a:prstGeom>
        </p:spPr>
      </p:pic>
      <p:sp>
        <p:nvSpPr>
          <p:cNvPr id="445" name="Google Shape;445;p54"/>
          <p:cNvSpPr txBox="1"/>
          <p:nvPr>
            <p:ph idx="1" type="body"/>
          </p:nvPr>
        </p:nvSpPr>
        <p:spPr>
          <a:xfrm>
            <a:off x="6096000" y="5147214"/>
            <a:ext cx="5449800" cy="352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p54"/>
          <p:cNvSpPr txBox="1"/>
          <p:nvPr>
            <p:ph idx="3" type="body"/>
          </p:nvPr>
        </p:nvSpPr>
        <p:spPr>
          <a:xfrm>
            <a:off x="6096000" y="5553075"/>
            <a:ext cx="5449800" cy="684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p54"/>
          <p:cNvSpPr txBox="1"/>
          <p:nvPr>
            <p:ph type="title"/>
          </p:nvPr>
        </p:nvSpPr>
        <p:spPr>
          <a:xfrm>
            <a:off x="677334" y="692150"/>
            <a:ext cx="4662900" cy="108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Stand-up meeting</a:t>
            </a:r>
            <a:endParaRPr/>
          </a:p>
        </p:txBody>
      </p:sp>
      <p:sp>
        <p:nvSpPr>
          <p:cNvPr id="448" name="Google Shape;448;p54"/>
          <p:cNvSpPr txBox="1"/>
          <p:nvPr>
            <p:ph idx="4" type="body"/>
          </p:nvPr>
        </p:nvSpPr>
        <p:spPr>
          <a:xfrm>
            <a:off x="671514" y="2018599"/>
            <a:ext cx="4649700" cy="4182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Встречи команды и ментора.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На них следует делиться прогрессом, проблемами. Строить планы на следующую неделю.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Главные вопросы, на которые стоит ответить: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ru-RU"/>
              <a:t>Что делал?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-RU"/>
              <a:t>Что буду делать?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-RU"/>
              <a:t>Какие проблемы возникли?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Работа будет оцениваться индивидуально ментором.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Даты проведения: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ru-RU"/>
              <a:t>каждую неделю с </a:t>
            </a:r>
            <a:r>
              <a:rPr b="1" lang="ru-RU"/>
              <a:t>27</a:t>
            </a:r>
            <a:r>
              <a:rPr b="1" lang="ru-RU"/>
              <a:t>.02.2023 </a:t>
            </a:r>
            <a:r>
              <a:rPr lang="ru-RU"/>
              <a:t>до </a:t>
            </a:r>
            <a:r>
              <a:rPr b="1" lang="ru-RU"/>
              <a:t>13.05.2023</a:t>
            </a:r>
            <a:endParaRPr b="1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VK New Color">
  <a:themeElements>
    <a:clrScheme name="VK 2021">
      <a:dk1>
        <a:srgbClr val="000000"/>
      </a:dk1>
      <a:lt1>
        <a:srgbClr val="FFFFFF"/>
      </a:lt1>
      <a:dk2>
        <a:srgbClr val="0077FF"/>
      </a:dk2>
      <a:lt2>
        <a:srgbClr val="FFFFFF"/>
      </a:lt2>
      <a:accent1>
        <a:srgbClr val="0077FF"/>
      </a:accent1>
      <a:accent2>
        <a:srgbClr val="8024C0"/>
      </a:accent2>
      <a:accent3>
        <a:srgbClr val="FF3885"/>
      </a:accent3>
      <a:accent4>
        <a:srgbClr val="00EAFF"/>
      </a:accent4>
      <a:accent5>
        <a:srgbClr val="BEB6AE"/>
      </a:accent5>
      <a:accent6>
        <a:srgbClr val="17D685"/>
      </a:accent6>
      <a:hlink>
        <a:srgbClr val="0077FF"/>
      </a:hlink>
      <a:folHlink>
        <a:srgbClr val="A538A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